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444A"/>
    <a:srgbClr val="BE3846"/>
    <a:srgbClr val="B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15" d="100"/>
          <a:sy n="115" d="100"/>
        </p:scale>
        <p:origin x="14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6915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894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4038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2617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9981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16139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C520B-3C03-A146-A34E-02F1D56BE37F}" type="datetimeFigureOut">
              <a:rPr lang="en-US" smtClean="0"/>
              <a:t>4/16/19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18483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C520B-3C03-A146-A34E-02F1D56BE37F}"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7280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C520B-3C03-A146-A34E-02F1D56BE37F}" type="datetimeFigureOut">
              <a:rPr lang="en-US" smtClean="0"/>
              <a:t>4/16/19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463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5564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31483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B444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520B-3C03-A146-A34E-02F1D56BE37F}" type="datetimeFigureOut">
              <a:rPr lang="en-US" smtClean="0"/>
              <a:t>4/16/19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8416-95D7-A646-87FA-4CFF229E01AB}" type="slidenum">
              <a:rPr lang="en-US" smtClean="0"/>
              <a:t>‹#›</a:t>
            </a:fld>
            <a:endParaRPr lang="en-US"/>
          </a:p>
        </p:txBody>
      </p:sp>
    </p:spTree>
    <p:extLst>
      <p:ext uri="{BB962C8B-B14F-4D97-AF65-F5344CB8AC3E}">
        <p14:creationId xmlns:p14="http://schemas.microsoft.com/office/powerpoint/2010/main" val="126250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9E3F7F-F19D-B04E-A108-A5A6628A7EE8}"/>
              </a:ext>
            </a:extLst>
          </p:cNvPr>
          <p:cNvSpPr/>
          <p:nvPr/>
        </p:nvSpPr>
        <p:spPr>
          <a:xfrm>
            <a:off x="4146697" y="2736503"/>
            <a:ext cx="3901546" cy="1384995"/>
          </a:xfrm>
          <a:prstGeom prst="rect">
            <a:avLst/>
          </a:prstGeom>
        </p:spPr>
        <p:txBody>
          <a:bodyPr wrap="square">
            <a:spAutoFit/>
          </a:bodyPr>
          <a:lstStyle/>
          <a:p>
            <a:r>
              <a:rPr lang="en-GB" sz="2800" dirty="0">
                <a:solidFill>
                  <a:srgbClr val="FFFFFF"/>
                </a:solidFill>
                <a:latin typeface="-apple-system"/>
              </a:rPr>
              <a:t>UoB Engineering Study Space Booking App</a:t>
            </a:r>
          </a:p>
          <a:p>
            <a:r>
              <a:rPr lang="en-GB" sz="2800" dirty="0">
                <a:solidFill>
                  <a:srgbClr val="FFFFFF"/>
                </a:solidFill>
                <a:latin typeface="-apple-system"/>
              </a:rPr>
              <a:t>User Manual</a:t>
            </a:r>
          </a:p>
        </p:txBody>
      </p:sp>
      <p:pic>
        <p:nvPicPr>
          <p:cNvPr id="6" name="Picture 5">
            <a:extLst>
              <a:ext uri="{FF2B5EF4-FFF2-40B4-BE49-F238E27FC236}">
                <a16:creationId xmlns:a16="http://schemas.microsoft.com/office/drawing/2014/main" id="{C6A96C87-32B1-C743-BDAC-60A19F3306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8" name="Straight Connector 7">
            <a:extLst>
              <a:ext uri="{FF2B5EF4-FFF2-40B4-BE49-F238E27FC236}">
                <a16:creationId xmlns:a16="http://schemas.microsoft.com/office/drawing/2014/main" id="{BB154191-ED0B-8040-A8D4-968DA263B9A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3A75A-A658-B14E-9667-4237E9EE97E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5B2F8034-FFB4-B541-A3D1-428F2325138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C12B63-C252-ED40-B768-35C750A4EA35}"/>
              </a:ext>
            </a:extLst>
          </p:cNvPr>
          <p:cNvSpPr txBox="1"/>
          <p:nvPr/>
        </p:nvSpPr>
        <p:spPr>
          <a:xfrm>
            <a:off x="4337824" y="936010"/>
            <a:ext cx="4047893" cy="4985980"/>
          </a:xfrm>
          <a:prstGeom prst="rect">
            <a:avLst/>
          </a:prstGeom>
          <a:noFill/>
        </p:spPr>
        <p:txBody>
          <a:bodyPr wrap="square" rtlCol="0">
            <a:spAutoFit/>
          </a:bodyPr>
          <a:lstStyle/>
          <a:p>
            <a:r>
              <a:rPr lang="en-US" sz="2000" dirty="0">
                <a:solidFill>
                  <a:schemeClr val="bg1"/>
                </a:solidFill>
              </a:rPr>
              <a:t>Introduction</a:t>
            </a:r>
          </a:p>
          <a:p>
            <a:endParaRPr lang="en-US" sz="2000" dirty="0">
              <a:solidFill>
                <a:schemeClr val="bg1"/>
              </a:solidFill>
            </a:endParaRPr>
          </a:p>
          <a:p>
            <a:r>
              <a:rPr lang="en-US" sz="2000" dirty="0">
                <a:solidFill>
                  <a:schemeClr val="bg1"/>
                </a:solidFill>
              </a:rPr>
              <a:t>Logging in / out</a:t>
            </a:r>
          </a:p>
          <a:p>
            <a:endParaRPr lang="en-US" sz="2000" dirty="0">
              <a:solidFill>
                <a:schemeClr val="bg1"/>
              </a:solidFill>
            </a:endParaRPr>
          </a:p>
          <a:p>
            <a:r>
              <a:rPr lang="en-US" sz="2000" dirty="0">
                <a:solidFill>
                  <a:schemeClr val="bg1"/>
                </a:solidFill>
              </a:rPr>
              <a:t>Student Features</a:t>
            </a:r>
          </a:p>
          <a:p>
            <a:r>
              <a:rPr lang="en-US" dirty="0">
                <a:solidFill>
                  <a:schemeClr val="bg1"/>
                </a:solidFill>
              </a:rPr>
              <a:t>	Making a booking</a:t>
            </a:r>
          </a:p>
          <a:p>
            <a:r>
              <a:rPr lang="en-US" dirty="0">
                <a:solidFill>
                  <a:schemeClr val="bg1"/>
                </a:solidFill>
              </a:rPr>
              <a:t>	Viewing a booking</a:t>
            </a:r>
          </a:p>
          <a:p>
            <a:r>
              <a:rPr lang="en-US" dirty="0">
                <a:solidFill>
                  <a:schemeClr val="bg1"/>
                </a:solidFill>
              </a:rPr>
              <a:t>	Cancelling a booking</a:t>
            </a:r>
          </a:p>
          <a:p>
            <a:endParaRPr lang="en-US" dirty="0">
              <a:solidFill>
                <a:schemeClr val="bg1"/>
              </a:solidFill>
            </a:endParaRPr>
          </a:p>
          <a:p>
            <a:r>
              <a:rPr lang="en-US" sz="2000" dirty="0">
                <a:solidFill>
                  <a:schemeClr val="bg1"/>
                </a:solidFill>
              </a:rPr>
              <a:t>Administrator Features</a:t>
            </a:r>
          </a:p>
          <a:p>
            <a:r>
              <a:rPr lang="en-US" dirty="0">
                <a:solidFill>
                  <a:schemeClr val="bg1"/>
                </a:solidFill>
              </a:rPr>
              <a:t>	Adding a room</a:t>
            </a:r>
          </a:p>
          <a:p>
            <a:r>
              <a:rPr lang="en-US" dirty="0">
                <a:solidFill>
                  <a:schemeClr val="bg1"/>
                </a:solidFill>
              </a:rPr>
              <a:t>	Viewing users</a:t>
            </a:r>
          </a:p>
          <a:p>
            <a:r>
              <a:rPr lang="en-US" dirty="0">
                <a:solidFill>
                  <a:schemeClr val="bg1"/>
                </a:solidFill>
              </a:rPr>
              <a:t>	Viewing a user’s bookings</a:t>
            </a:r>
          </a:p>
          <a:p>
            <a:r>
              <a:rPr lang="en-US" dirty="0">
                <a:solidFill>
                  <a:schemeClr val="bg1"/>
                </a:solidFill>
              </a:rPr>
              <a:t>	Deleting a user</a:t>
            </a:r>
          </a:p>
          <a:p>
            <a:r>
              <a:rPr lang="en-US" dirty="0">
                <a:solidFill>
                  <a:schemeClr val="bg1"/>
                </a:solidFill>
              </a:rPr>
              <a:t>	Blacklisting a user</a:t>
            </a:r>
          </a:p>
          <a:p>
            <a:r>
              <a:rPr lang="en-US" dirty="0">
                <a:solidFill>
                  <a:schemeClr val="bg1"/>
                </a:solidFill>
              </a:rPr>
              <a:t>	Adding a new user</a:t>
            </a:r>
          </a:p>
          <a:p>
            <a:r>
              <a:rPr lang="en-US" dirty="0">
                <a:solidFill>
                  <a:schemeClr val="bg1"/>
                </a:solidFill>
              </a:rPr>
              <a:t>	Viewing statistics</a:t>
            </a:r>
          </a:p>
        </p:txBody>
      </p:sp>
    </p:spTree>
    <p:extLst>
      <p:ext uri="{BB962C8B-B14F-4D97-AF65-F5344CB8AC3E}">
        <p14:creationId xmlns:p14="http://schemas.microsoft.com/office/powerpoint/2010/main" val="78343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AC153-6AC2-9C43-8377-4617ACDEA57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3B2F79FB-DC47-F34C-AA81-033C7B6B01B3}"/>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A9A513-2F6B-EC4F-AC26-4EE213142CCE}"/>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407202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9A9923-025A-B942-A86D-BCA71F883C45}"/>
              </a:ext>
            </a:extLst>
          </p:cNvPr>
          <p:cNvSpPr txBox="1"/>
          <p:nvPr/>
        </p:nvSpPr>
        <p:spPr>
          <a:xfrm>
            <a:off x="758283" y="1074510"/>
            <a:ext cx="7627434" cy="4708981"/>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UoB</a:t>
            </a:r>
            <a:r>
              <a:rPr lang="en-US" sz="2000" dirty="0">
                <a:solidFill>
                  <a:schemeClr val="bg1"/>
                </a:solidFill>
              </a:rPr>
              <a:t> Engineering Study Space Booking App allows students to booking study spaces and meeting rooms on the fly.</a:t>
            </a:r>
          </a:p>
          <a:p>
            <a:r>
              <a:rPr lang="en-US" sz="2000" dirty="0">
                <a:solidFill>
                  <a:schemeClr val="bg1"/>
                </a:solidFill>
              </a:rPr>
              <a:t>Previously, this process was carried out by the Engineering Librarians manually on paper.</a:t>
            </a:r>
          </a:p>
          <a:p>
            <a:endParaRPr lang="en-US" sz="2000" dirty="0">
              <a:solidFill>
                <a:schemeClr val="bg1"/>
              </a:solidFill>
            </a:endParaRPr>
          </a:p>
          <a:p>
            <a:r>
              <a:rPr lang="en-US" sz="2000" dirty="0">
                <a:solidFill>
                  <a:schemeClr val="bg1"/>
                </a:solidFill>
              </a:rPr>
              <a:t>The user interface is simple but efficient, allowing quick, easy use.</a:t>
            </a:r>
          </a:p>
          <a:p>
            <a:endParaRPr lang="en-US" sz="2000" dirty="0">
              <a:solidFill>
                <a:schemeClr val="bg1"/>
              </a:solidFill>
            </a:endParaRPr>
          </a:p>
          <a:p>
            <a:r>
              <a:rPr lang="en-US" sz="2000" dirty="0">
                <a:solidFill>
                  <a:schemeClr val="bg1"/>
                </a:solidFill>
              </a:rPr>
              <a:t>Administrators have the ability to manage the users, rooms and all bookings whereas students are only able to manage their own bookings.</a:t>
            </a:r>
          </a:p>
          <a:p>
            <a:endParaRPr lang="en-US" sz="2000" dirty="0">
              <a:solidFill>
                <a:schemeClr val="bg1"/>
              </a:solidFill>
            </a:endParaRPr>
          </a:p>
          <a:p>
            <a:r>
              <a:rPr lang="en-US" sz="2000" dirty="0">
                <a:solidFill>
                  <a:schemeClr val="bg1"/>
                </a:solidFill>
              </a:rPr>
              <a:t>This manual explains how to use the website correctly. Please read and understand thoroughly before using the product. For all further questions please contact the Engineering Department in the Queens Building.</a:t>
            </a:r>
          </a:p>
        </p:txBody>
      </p:sp>
    </p:spTree>
    <p:extLst>
      <p:ext uri="{BB962C8B-B14F-4D97-AF65-F5344CB8AC3E}">
        <p14:creationId xmlns:p14="http://schemas.microsoft.com/office/powerpoint/2010/main" val="178514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7CC6-4E62-0A41-9444-186EC90809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DA339-98AE-824F-9BCB-EE32C2BAFF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8255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123</Words>
  <Application>Microsoft Macintosh PowerPoint</Application>
  <PresentationFormat>On-screen Show (4:3)</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Zackeray Dove</dc:creator>
  <cp:lastModifiedBy>Zackeray Dove</cp:lastModifiedBy>
  <cp:revision>5</cp:revision>
  <dcterms:created xsi:type="dcterms:W3CDTF">2019-04-16T10:42:42Z</dcterms:created>
  <dcterms:modified xsi:type="dcterms:W3CDTF">2019-04-16T12:47:19Z</dcterms:modified>
</cp:coreProperties>
</file>