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190"/>
    <a:srgbClr val="8F5218"/>
    <a:srgbClr val="FFE6B7"/>
    <a:srgbClr val="B87833"/>
    <a:srgbClr val="B87B38"/>
    <a:srgbClr val="DFA45B"/>
    <a:srgbClr val="FBB45E"/>
    <a:srgbClr val="A57730"/>
    <a:srgbClr val="A97931"/>
    <a:srgbClr val="C89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4227" autoAdjust="0"/>
  </p:normalViewPr>
  <p:slideViewPr>
    <p:cSldViewPr snapToGrid="0">
      <p:cViewPr varScale="1">
        <p:scale>
          <a:sx n="125" d="100"/>
          <a:sy n="125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45E-74EB-914B-C153-01D712D90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C688-EBA1-B9EA-4D42-DEA0A0D9B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1A2C-2E81-0F76-7734-39F84A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8099-11EF-2574-16D5-9257CD9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0257-FF2E-7035-A359-EFC392B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7713-4315-D1B4-47EC-667A9F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2347F-0C2E-B2C8-EDA8-84F9EF85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8F72-AFFB-38E9-08FE-E232F31C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9881-F33A-AC88-43A9-8B5DB07E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56A0-BCB9-605D-F00A-16610030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5C030-0FE6-4800-D28B-DA737E545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FC46-47A3-D828-0DD1-D45A3D6B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9F38-467F-4182-8F94-A4F9A16D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3011-29E1-6558-BAE9-B27FAE0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AAAF-3962-7E1B-8616-6A105563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7E26-EAF7-9B4F-7302-2F1CFB8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255-2F57-993F-ACFD-59DEE6B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9D10-8E30-8A63-504A-044DF69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E106-3D43-6C4A-7AC1-E25D79CC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7BC2-D14E-ED1D-9913-0758B832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90A-3DA4-D64F-7D4D-8479B51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A441-4999-E74E-F969-D4FC9884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5964-C3B6-1710-6B52-82115578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0F7B-1D52-BB0A-69CE-71A992A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60D6-9934-9554-5807-B534C827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9CD1-75A3-65CC-28ED-7F0F75F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079-C9AD-1A9C-2073-54B438D2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F1B43-8A84-C152-6F6C-E12FCFD3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789C-A454-96A0-7F6A-ECDBB9C1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FB0E-279F-0694-399C-D6A21EC7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2B52-1F6C-86C8-E578-B76848B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88E7-EE2D-EE8A-D537-6822521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CDBA-47C1-EC12-6E81-6BD1D6FE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C4DC-E2F2-84A0-411F-EF12F81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5FDE-027D-9E00-5848-7DC55EA2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CEDA-ED2D-AF64-0D4B-49DEDA0F2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177E9-66DE-4570-582D-AF58CCF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DEE58-12E0-397D-0BB4-9B2E421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797E-9423-2CFF-38E8-EBC6C02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677C-B2F7-FCB1-98E6-96F92D7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8A80B-8BF6-8917-015F-84A4D92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9725-CE1E-51E6-3161-3E6709A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E6462-5662-40B2-2BA0-8A16210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6B37-A71E-794A-1003-E16D493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C80B8-AA6D-830F-B3A8-F66B463D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2A93-49AD-C589-35FE-EEAE1012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A01-3B5E-74D2-4F02-DDE7FD41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2FAB-DCA3-B1B5-ABE3-AFC55A2B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8AE5A-3B83-FB94-FD97-17AFCA46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A55C-C3EE-5903-B02E-3A2240A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CADD-153B-EAC4-0B30-878C58B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C253-FBBF-DD37-D433-AB49113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D4A-3894-D4F3-E4F8-E879B49E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88-821A-7EFC-A74F-B92434612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7DFD-1842-AA1E-38CE-D5A0E0D2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C161-C5C4-5964-0425-19C0103C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5F9B-739A-EC1C-86D8-0D16932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CCAF7-37D6-B1E2-F304-A3BAAE21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4BD9-DB12-CBD9-F756-9FBF0CCD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C00D-F96F-B5A4-9B2D-D2CF46B7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79CD-4E20-BCD2-3D10-C238E7E6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C1E1-97EB-4ACF-84F7-799493C3E99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002E-4ECC-4AEC-FA18-F9EE326BF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015A-D547-2372-60EC-FA52A711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3886E36-F8A9-A14B-D12A-EB643B55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C60BE-FAFD-38DC-E18B-81AA15A6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26" y="2927866"/>
            <a:ext cx="704948" cy="724001"/>
          </a:xfrm>
          <a:prstGeom prst="rect">
            <a:avLst/>
          </a:prstGeom>
        </p:spPr>
      </p:pic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A5260DF0-A904-6DDB-8CFF-1FE06CFA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875" y="397907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CF65E4-955D-E428-E017-62FE819C60F3}"/>
              </a:ext>
            </a:extLst>
          </p:cNvPr>
          <p:cNvGrpSpPr/>
          <p:nvPr/>
        </p:nvGrpSpPr>
        <p:grpSpPr>
          <a:xfrm>
            <a:off x="1079886" y="1511558"/>
            <a:ext cx="844164" cy="844164"/>
            <a:chOff x="828675" y="1444883"/>
            <a:chExt cx="844164" cy="8441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0AA263-943F-ADB5-30C9-1FF6597FF504}"/>
                </a:ext>
              </a:extLst>
            </p:cNvPr>
            <p:cNvSpPr/>
            <p:nvPr/>
          </p:nvSpPr>
          <p:spPr>
            <a:xfrm>
              <a:off x="828675" y="1447799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ingle gear with solid fill">
              <a:extLst>
                <a:ext uri="{FF2B5EF4-FFF2-40B4-BE49-F238E27FC236}">
                  <a16:creationId xmlns:a16="http://schemas.microsoft.com/office/drawing/2014/main" id="{A5076D03-C059-B0B0-6170-B6C9CFC7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675" y="1444883"/>
              <a:ext cx="844164" cy="84416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91A6FA-733D-073A-79B9-22873E7570BC}"/>
              </a:ext>
            </a:extLst>
          </p:cNvPr>
          <p:cNvGrpSpPr/>
          <p:nvPr/>
        </p:nvGrpSpPr>
        <p:grpSpPr>
          <a:xfrm>
            <a:off x="6762750" y="5270885"/>
            <a:ext cx="838200" cy="841248"/>
            <a:chOff x="6762750" y="5270885"/>
            <a:chExt cx="838200" cy="8412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7ED55A-0192-284D-A23D-09D33BFCAD82}"/>
                </a:ext>
              </a:extLst>
            </p:cNvPr>
            <p:cNvSpPr/>
            <p:nvPr/>
          </p:nvSpPr>
          <p:spPr>
            <a:xfrm>
              <a:off x="6762750" y="5270885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Contract with solid fill">
              <a:extLst>
                <a:ext uri="{FF2B5EF4-FFF2-40B4-BE49-F238E27FC236}">
                  <a16:creationId xmlns:a16="http://schemas.microsoft.com/office/drawing/2014/main" id="{E591926C-492B-D2EC-9B68-2120154B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6087" y="5296221"/>
              <a:ext cx="790575" cy="79057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582F8-2C40-B385-0483-B3B739FABCC0}"/>
              </a:ext>
            </a:extLst>
          </p:cNvPr>
          <p:cNvGrpSpPr/>
          <p:nvPr/>
        </p:nvGrpSpPr>
        <p:grpSpPr>
          <a:xfrm>
            <a:off x="2695526" y="4059852"/>
            <a:ext cx="838200" cy="841248"/>
            <a:chOff x="2695526" y="4059852"/>
            <a:chExt cx="838200" cy="8412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A85DB72-1770-9891-0F5B-DDEE5D5CEC8C}"/>
                </a:ext>
              </a:extLst>
            </p:cNvPr>
            <p:cNvSpPr/>
            <p:nvPr/>
          </p:nvSpPr>
          <p:spPr>
            <a:xfrm>
              <a:off x="2695526" y="4059852"/>
              <a:ext cx="838200" cy="841248"/>
            </a:xfrm>
            <a:prstGeom prst="roundRect">
              <a:avLst/>
            </a:prstGeom>
            <a:gradFill flip="none" rotWithShape="1">
              <a:gsLst>
                <a:gs pos="27000">
                  <a:srgbClr val="F1AC09"/>
                </a:gs>
                <a:gs pos="95000">
                  <a:srgbClr val="9C7106"/>
                </a:gs>
              </a:gsLst>
              <a:lin ang="3000000" scaled="0"/>
              <a:tileRect/>
            </a:gra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9E9815-0C7E-2657-8288-EB63C216988B}"/>
                </a:ext>
              </a:extLst>
            </p:cNvPr>
            <p:cNvSpPr txBox="1"/>
            <p:nvPr/>
          </p:nvSpPr>
          <p:spPr>
            <a:xfrm>
              <a:off x="2695526" y="4126533"/>
              <a:ext cx="8382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613903"/>
                  </a:solidFill>
                  <a:latin typeface="Arial Rounded MT Bold" panose="020F0704030504030204" pitchFamily="34" charset="0"/>
                </a:rPr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B9DA9E7-E66B-BEEC-FA32-D822E2C424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886" y="5745315"/>
            <a:ext cx="8011643" cy="96215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3250A-1A5F-835F-4E59-3A8D7CA0573D}"/>
              </a:ext>
            </a:extLst>
          </p:cNvPr>
          <p:cNvSpPr/>
          <p:nvPr/>
        </p:nvSpPr>
        <p:spPr>
          <a:xfrm>
            <a:off x="3533726" y="2100697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&amp; Exit Game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3EE7-4A06-2B72-9AB4-90C420E7C0CE}"/>
              </a:ext>
            </a:extLst>
          </p:cNvPr>
          <p:cNvSpPr/>
          <p:nvPr/>
        </p:nvSpPr>
        <p:spPr>
          <a:xfrm>
            <a:off x="3766578" y="93713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Exit Without Saving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FDBFB5D-4C8D-29D8-F140-892120200D07}"/>
              </a:ext>
            </a:extLst>
          </p:cNvPr>
          <p:cNvSpPr/>
          <p:nvPr/>
        </p:nvSpPr>
        <p:spPr>
          <a:xfrm>
            <a:off x="841070" y="2617471"/>
            <a:ext cx="559105" cy="37164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CF0808-ED01-AE2A-A0F7-9F4B96DAD2DF}"/>
              </a:ext>
            </a:extLst>
          </p:cNvPr>
          <p:cNvGrpSpPr/>
          <p:nvPr/>
        </p:nvGrpSpPr>
        <p:grpSpPr>
          <a:xfrm>
            <a:off x="828675" y="4036992"/>
            <a:ext cx="838200" cy="864108"/>
            <a:chOff x="1073922" y="3723384"/>
            <a:chExt cx="838200" cy="86410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0E0F875-E6F6-6FF5-BE96-C706DCB9CDA4}"/>
                </a:ext>
              </a:extLst>
            </p:cNvPr>
            <p:cNvSpPr/>
            <p:nvPr/>
          </p:nvSpPr>
          <p:spPr>
            <a:xfrm>
              <a:off x="1073922" y="3723384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at bubble with solid fill">
              <a:extLst>
                <a:ext uri="{FF2B5EF4-FFF2-40B4-BE49-F238E27FC236}">
                  <a16:creationId xmlns:a16="http://schemas.microsoft.com/office/drawing/2014/main" id="{6A18499C-8A24-00B5-DD8B-7AF5107D9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3922" y="3743328"/>
              <a:ext cx="838200" cy="844164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1AF2BF-36C9-F8E1-A23F-9267C028D3C8}"/>
              </a:ext>
            </a:extLst>
          </p:cNvPr>
          <p:cNvSpPr/>
          <p:nvPr/>
        </p:nvSpPr>
        <p:spPr>
          <a:xfrm>
            <a:off x="3637429" y="320765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Game</a:t>
            </a:r>
          </a:p>
        </p:txBody>
      </p:sp>
    </p:spTree>
    <p:extLst>
      <p:ext uri="{BB962C8B-B14F-4D97-AF65-F5344CB8AC3E}">
        <p14:creationId xmlns:p14="http://schemas.microsoft.com/office/powerpoint/2010/main" val="17243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12C637-0C40-FE84-7EBF-188EF1CAE782}"/>
              </a:ext>
            </a:extLst>
          </p:cNvPr>
          <p:cNvGrpSpPr/>
          <p:nvPr/>
        </p:nvGrpSpPr>
        <p:grpSpPr>
          <a:xfrm>
            <a:off x="680085" y="287376"/>
            <a:ext cx="9048750" cy="963401"/>
            <a:chOff x="1571625" y="4025487"/>
            <a:chExt cx="9048750" cy="9634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809167-09AD-1032-5DD8-4188D00B962B}"/>
                </a:ext>
              </a:extLst>
            </p:cNvPr>
            <p:cNvSpPr txBox="1"/>
            <p:nvPr/>
          </p:nvSpPr>
          <p:spPr>
            <a:xfrm>
              <a:off x="5298345" y="4025487"/>
              <a:ext cx="1595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Settings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19B6CC-B782-931E-FC2B-99428BCC6390}"/>
                </a:ext>
              </a:extLst>
            </p:cNvPr>
            <p:cNvCxnSpPr>
              <a:cxnSpLocks/>
            </p:cNvCxnSpPr>
            <p:nvPr/>
          </p:nvCxnSpPr>
          <p:spPr>
            <a:xfrm>
              <a:off x="1571625" y="4988888"/>
              <a:ext cx="9048750" cy="0"/>
            </a:xfrm>
            <a:prstGeom prst="line">
              <a:avLst/>
            </a:prstGeom>
            <a:ln w="28575">
              <a:solidFill>
                <a:srgbClr val="E8A3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50491A0-38DD-C456-7BE3-90FAE6B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8" y="1250777"/>
            <a:ext cx="9071634" cy="10607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7EB09E-CBF2-AD66-3674-B77E6859737E}"/>
              </a:ext>
            </a:extLst>
          </p:cNvPr>
          <p:cNvGrpSpPr/>
          <p:nvPr/>
        </p:nvGrpSpPr>
        <p:grpSpPr>
          <a:xfrm>
            <a:off x="-180458" y="4593750"/>
            <a:ext cx="12365143" cy="2026945"/>
            <a:chOff x="-86572" y="3177086"/>
            <a:chExt cx="12365143" cy="2026945"/>
          </a:xfrm>
        </p:grpSpPr>
        <p:pic>
          <p:nvPicPr>
            <p:cNvPr id="1026" name="Picture 2" descr="Divider PNGs for Free Download">
              <a:extLst>
                <a:ext uri="{FF2B5EF4-FFF2-40B4-BE49-F238E27FC236}">
                  <a16:creationId xmlns:a16="http://schemas.microsoft.com/office/drawing/2014/main" id="{EC46CE46-03D2-0A29-2228-DE00048C8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b="32606"/>
            <a:stretch/>
          </p:blipFill>
          <p:spPr bwMode="auto">
            <a:xfrm>
              <a:off x="-86572" y="4140487"/>
              <a:ext cx="12365143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BF1ADE-A6F9-6AD6-1D9A-32238A0EF79B}"/>
                </a:ext>
              </a:extLst>
            </p:cNvPr>
            <p:cNvSpPr txBox="1"/>
            <p:nvPr/>
          </p:nvSpPr>
          <p:spPr>
            <a:xfrm>
              <a:off x="3715988" y="3177086"/>
              <a:ext cx="4963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Submit Your Final Answer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2AC3C9-2540-6B8F-C2E0-C78DEF757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2470"/>
            <a:ext cx="12192000" cy="20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FB2CDD-F597-F684-BA21-9E3E4858D42B}"/>
              </a:ext>
            </a:extLst>
          </p:cNvPr>
          <p:cNvGrpSpPr/>
          <p:nvPr/>
        </p:nvGrpSpPr>
        <p:grpSpPr>
          <a:xfrm>
            <a:off x="-72117" y="44981"/>
            <a:ext cx="12350687" cy="2593287"/>
            <a:chOff x="-245555" y="532352"/>
            <a:chExt cx="12350687" cy="2593287"/>
          </a:xfrm>
        </p:grpSpPr>
        <p:pic>
          <p:nvPicPr>
            <p:cNvPr id="6" name="Picture 5" descr="A group of gold stars&#10;&#10;Description automatically generated">
              <a:extLst>
                <a:ext uri="{FF2B5EF4-FFF2-40B4-BE49-F238E27FC236}">
                  <a16:creationId xmlns:a16="http://schemas.microsoft.com/office/drawing/2014/main" id="{9E3FEC7B-B9A3-377E-17C7-BD53AE952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525" y="532352"/>
              <a:ext cx="3260074" cy="16300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622264-F39A-F328-6195-6D06F4FAAC19}"/>
                </a:ext>
              </a:extLst>
            </p:cNvPr>
            <p:cNvSpPr txBox="1"/>
            <p:nvPr/>
          </p:nvSpPr>
          <p:spPr>
            <a:xfrm>
              <a:off x="4360320" y="2178368"/>
              <a:ext cx="31533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48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Success!</a:t>
              </a:r>
            </a:p>
          </p:txBody>
        </p:sp>
        <p:pic>
          <p:nvPicPr>
            <p:cNvPr id="5" name="Picture 2" descr="Divider PNGs for Free Download">
              <a:extLst>
                <a:ext uri="{FF2B5EF4-FFF2-40B4-BE49-F238E27FC236}">
                  <a16:creationId xmlns:a16="http://schemas.microsoft.com/office/drawing/2014/main" id="{BD6B6E3E-1701-BA7A-B01B-E93F9FA66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r="64737" b="32606"/>
            <a:stretch/>
          </p:blipFill>
          <p:spPr bwMode="auto">
            <a:xfrm>
              <a:off x="-245555" y="2062095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ivider PNGs for Free Download">
              <a:extLst>
                <a:ext uri="{FF2B5EF4-FFF2-40B4-BE49-F238E27FC236}">
                  <a16:creationId xmlns:a16="http://schemas.microsoft.com/office/drawing/2014/main" id="{05318F80-ADA2-3EFA-0837-328D21F5A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37" t="32032" b="32606"/>
            <a:stretch/>
          </p:blipFill>
          <p:spPr bwMode="auto">
            <a:xfrm>
              <a:off x="7744777" y="2062095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B482B-06A0-D3FD-72B6-91CEB6458357}"/>
              </a:ext>
            </a:extLst>
          </p:cNvPr>
          <p:cNvGrpSpPr/>
          <p:nvPr/>
        </p:nvGrpSpPr>
        <p:grpSpPr>
          <a:xfrm>
            <a:off x="-79344" y="3452656"/>
            <a:ext cx="12350687" cy="2864531"/>
            <a:chOff x="-79344" y="3452656"/>
            <a:chExt cx="12350687" cy="2864531"/>
          </a:xfrm>
        </p:grpSpPr>
        <p:pic>
          <p:nvPicPr>
            <p:cNvPr id="9" name="Picture 8" descr="A cloud with raindrops&#10;&#10;Description automatically generated">
              <a:extLst>
                <a:ext uri="{FF2B5EF4-FFF2-40B4-BE49-F238E27FC236}">
                  <a16:creationId xmlns:a16="http://schemas.microsoft.com/office/drawing/2014/main" id="{CD4072EA-BD4F-7F86-D6A2-404890BBC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162" y="3452656"/>
              <a:ext cx="2897675" cy="21401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2BCC6B-4D3E-38EF-52FD-A45D486F7E7A}"/>
                </a:ext>
              </a:extLst>
            </p:cNvPr>
            <p:cNvSpPr txBox="1"/>
            <p:nvPr/>
          </p:nvSpPr>
          <p:spPr>
            <a:xfrm>
              <a:off x="4755453" y="5369916"/>
              <a:ext cx="2695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48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Failed!</a:t>
              </a:r>
            </a:p>
          </p:txBody>
        </p:sp>
        <p:pic>
          <p:nvPicPr>
            <p:cNvPr id="12" name="Picture 2" descr="Divider PNGs for Free Download">
              <a:extLst>
                <a:ext uri="{FF2B5EF4-FFF2-40B4-BE49-F238E27FC236}">
                  <a16:creationId xmlns:a16="http://schemas.microsoft.com/office/drawing/2014/main" id="{930B872D-9356-2578-B5D2-2D83EFF3C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r="64737" b="32606"/>
            <a:stretch/>
          </p:blipFill>
          <p:spPr bwMode="auto">
            <a:xfrm>
              <a:off x="-79344" y="5253643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ivider PNGs for Free Download">
              <a:extLst>
                <a:ext uri="{FF2B5EF4-FFF2-40B4-BE49-F238E27FC236}">
                  <a16:creationId xmlns:a16="http://schemas.microsoft.com/office/drawing/2014/main" id="{5B6571F0-0C93-34F8-6E2F-E699B138A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37" t="32032" b="32606"/>
            <a:stretch/>
          </p:blipFill>
          <p:spPr bwMode="auto">
            <a:xfrm>
              <a:off x="7910988" y="5253643"/>
              <a:ext cx="4360355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95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CA6D2-A996-D035-5D78-EEC9BAF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14" y="2404919"/>
            <a:ext cx="2486372" cy="20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ADE2D-32B8-F7C2-54C5-C0DDC1C2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2790736"/>
            <a:ext cx="2476846" cy="12765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F41A5-FCF7-55E7-D27B-7F0DD181BA5A}"/>
              </a:ext>
            </a:extLst>
          </p:cNvPr>
          <p:cNvSpPr/>
          <p:nvPr/>
        </p:nvSpPr>
        <p:spPr>
          <a:xfrm>
            <a:off x="1302616" y="361611"/>
            <a:ext cx="7927041" cy="888418"/>
          </a:xfrm>
          <a:prstGeom prst="roundRect">
            <a:avLst/>
          </a:prstGeom>
          <a:solidFill>
            <a:srgbClr val="E8A33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F41D2-8056-D95D-BB1C-85908280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4" y="3589019"/>
            <a:ext cx="9554908" cy="23434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C62638-B91B-BE24-136D-632577E2EF09}"/>
              </a:ext>
            </a:extLst>
          </p:cNvPr>
          <p:cNvSpPr/>
          <p:nvPr/>
        </p:nvSpPr>
        <p:spPr>
          <a:xfrm>
            <a:off x="933344" y="1323593"/>
            <a:ext cx="7927041" cy="888418"/>
          </a:xfrm>
          <a:prstGeom prst="round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A915ED-E3E8-9D2C-35CD-0A88D3C52B84}"/>
              </a:ext>
            </a:extLst>
          </p:cNvPr>
          <p:cNvSpPr/>
          <p:nvPr/>
        </p:nvSpPr>
        <p:spPr>
          <a:xfrm>
            <a:off x="2068723" y="2199398"/>
            <a:ext cx="7927041" cy="888418"/>
          </a:xfrm>
          <a:prstGeom prst="roundRect">
            <a:avLst/>
          </a:prstGeom>
          <a:solidFill>
            <a:srgbClr val="DDD9D5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5E76B2-F3D2-AD35-5454-DFCAC0C1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57" y="2346527"/>
            <a:ext cx="971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296D-0A3A-89B8-A928-A966B3BF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A527-BB9B-FC9D-0A08-71A7CCF2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4663-AEB9-0076-12CA-3A575C78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28" y="1566602"/>
            <a:ext cx="6249272" cy="3724795"/>
          </a:xfrm>
          <a:prstGeom prst="rect">
            <a:avLst/>
          </a:prstGeom>
          <a:ln>
            <a:solidFill>
              <a:srgbClr val="FCD190"/>
            </a:solidFill>
          </a:ln>
        </p:spPr>
      </p:pic>
      <p:pic>
        <p:nvPicPr>
          <p:cNvPr id="4098" name="Picture 2" descr="Cartoon Wood Texture Images – Browse 127,766 Stock Photos, Vectors, and  Video | Adobe Stock">
            <a:extLst>
              <a:ext uri="{FF2B5EF4-FFF2-40B4-BE49-F238E27FC236}">
                <a16:creationId xmlns:a16="http://schemas.microsoft.com/office/drawing/2014/main" id="{4238FDF1-2756-B19A-5084-6047FA26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64557"/>
            <a:ext cx="4857750" cy="3429000"/>
          </a:xfrm>
          <a:prstGeom prst="rect">
            <a:avLst/>
          </a:prstGeom>
          <a:noFill/>
          <a:ln>
            <a:solidFill>
              <a:srgbClr val="B878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0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27464</TotalTime>
  <Words>19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 Huang</dc:creator>
  <cp:lastModifiedBy>Anni Huang</cp:lastModifiedBy>
  <cp:revision>4</cp:revision>
  <dcterms:created xsi:type="dcterms:W3CDTF">2024-04-20T02:08:28Z</dcterms:created>
  <dcterms:modified xsi:type="dcterms:W3CDTF">2024-06-18T03:01:55Z</dcterms:modified>
</cp:coreProperties>
</file>