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979797"/>
    <a:srgbClr val="A9A9A9"/>
    <a:srgbClr val="434343"/>
    <a:srgbClr val="343434"/>
    <a:srgbClr val="262626"/>
    <a:srgbClr val="E9EAEF"/>
    <a:srgbClr val="000000"/>
    <a:srgbClr val="DEDEDE"/>
    <a:srgbClr val="84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9" autoAdjust="0"/>
    <p:restoredTop sz="94227" autoAdjust="0"/>
  </p:normalViewPr>
  <p:slideViewPr>
    <p:cSldViewPr snapToGrid="0">
      <p:cViewPr>
        <p:scale>
          <a:sx n="100" d="100"/>
          <a:sy n="100" d="100"/>
        </p:scale>
        <p:origin x="36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945E-74EB-914B-C153-01D712D90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AC688-EBA1-B9EA-4D42-DEA0A0D9B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71A2C-2E81-0F76-7734-39F84A6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1E1-97EB-4ACF-84F7-799493C3E99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8099-11EF-2574-16D5-9257CD90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40257-FF2E-7035-A359-EFC392B2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3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7713-4315-D1B4-47EC-667A9F9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2347F-0C2E-B2C8-EDA8-84F9EF85B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D8F72-AFFB-38E9-08FE-E232F31C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1E1-97EB-4ACF-84F7-799493C3E99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09881-F33A-AC88-43A9-8B5DB07E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D56A0-BCB9-605D-F00A-16610030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7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65C030-0FE6-4800-D28B-DA737E545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AFC46-47A3-D828-0DD1-D45A3D6BA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B9F38-467F-4182-8F94-A4F9A16D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1E1-97EB-4ACF-84F7-799493C3E99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D3011-29E1-6558-BAE9-B27FAE06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5AAAF-3962-7E1B-8616-6A105563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0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7E26-EAF7-9B4F-7302-2F1CFB87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17255-2F57-993F-ACFD-59DEE6BE4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A9D10-8E30-8A63-504A-044DF69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1E1-97EB-4ACF-84F7-799493C3E99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AE106-3D43-6C4A-7AC1-E25D79CC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27BC2-D14E-ED1D-9913-0758B832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8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290A-3DA4-D64F-7D4D-8479B518E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7A441-4999-E74E-F969-D4FC98845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95964-C3B6-1710-6B52-82115578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1E1-97EB-4ACF-84F7-799493C3E99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0F7B-1D52-BB0A-69CE-71A992A3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60D6-9934-9554-5807-B534C827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9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9CD1-75A3-65CC-28ED-7F0F75F7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C079-C9AD-1A9C-2073-54B438D2E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F1B43-8A84-C152-6F6C-E12FCFD3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3789C-A454-96A0-7F6A-ECDBB9C1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1E1-97EB-4ACF-84F7-799493C3E99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4FB0E-279F-0694-399C-D6A21EC7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52B52-1F6C-86C8-E578-B76848B6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6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88E7-EE2D-EE8A-D537-6822521C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8CDBA-47C1-EC12-6E81-6BD1D6FE9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EC4DC-E2F2-84A0-411F-EF12F810D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65FDE-027D-9E00-5848-7DC55EA25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8CEDA-ED2D-AF64-0D4B-49DEDA0F2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F177E9-66DE-4570-582D-AF58CCF8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1E1-97EB-4ACF-84F7-799493C3E99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DEE58-12E0-397D-0BB4-9B2E4216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3797E-9423-2CFF-38E8-EBC6C020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3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677C-B2F7-FCB1-98E6-96F92D7B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8A80B-8BF6-8917-015F-84A4D92C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1E1-97EB-4ACF-84F7-799493C3E99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69725-CE1E-51E6-3161-3E6709AB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E6462-5662-40B2-2BA0-8A16210E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26B37-A71E-794A-1003-E16D493A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1E1-97EB-4ACF-84F7-799493C3E99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C80B8-AA6D-830F-B3A8-F66B463D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62A93-49AD-C589-35FE-EEAE1012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7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7A01-3B5E-74D2-4F02-DDE7FD41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2FAB-DCA3-B1B5-ABE3-AFC55A2B3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8AE5A-3B83-FB94-FD97-17AFCA466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BA55C-C3EE-5903-B02E-3A2240A5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1E1-97EB-4ACF-84F7-799493C3E99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6CADD-153B-EAC4-0B30-878C58B1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8C253-FBBF-DD37-D433-AB49113D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3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0D4A-3894-D4F3-E4F8-E879B49E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3DC88-821A-7EFC-A74F-B92434612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77DFD-1842-AA1E-38CE-D5A0E0D26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2C161-C5C4-5964-0425-19C0103C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1E1-97EB-4ACF-84F7-799493C3E99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95F9B-739A-EC1C-86D8-0D16932B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CCAF7-37D6-B1E2-F304-A3BAAE21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5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C4BD9-DB12-CBD9-F756-9FBF0CCD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9C00D-F96F-B5A4-9B2D-D2CF46B73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079CD-4E20-BCD2-3D10-C238E7E60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FC1E1-97EB-4ACF-84F7-799493C3E99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2002E-4ECC-4AEC-FA18-F9EE326BF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3015A-D547-2372-60EC-FA52A711B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6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83886E36-F8A9-A14B-D12A-EB643B554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7C60BE-FAFD-38DC-E18B-81AA15A63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26" y="2927866"/>
            <a:ext cx="704948" cy="724001"/>
          </a:xfrm>
          <a:prstGeom prst="rect">
            <a:avLst/>
          </a:prstGeom>
        </p:spPr>
      </p:pic>
      <p:pic>
        <p:nvPicPr>
          <p:cNvPr id="12" name="Graphic 11" descr="Stopwatch with solid fill">
            <a:extLst>
              <a:ext uri="{FF2B5EF4-FFF2-40B4-BE49-F238E27FC236}">
                <a16:creationId xmlns:a16="http://schemas.microsoft.com/office/drawing/2014/main" id="{A5260DF0-A904-6DDB-8CFF-1FE06CFA2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6875" y="397907"/>
            <a:ext cx="914400" cy="914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ACF65E4-955D-E428-E017-62FE819C60F3}"/>
              </a:ext>
            </a:extLst>
          </p:cNvPr>
          <p:cNvGrpSpPr/>
          <p:nvPr/>
        </p:nvGrpSpPr>
        <p:grpSpPr>
          <a:xfrm>
            <a:off x="1079886" y="1511558"/>
            <a:ext cx="844164" cy="844164"/>
            <a:chOff x="828675" y="1444883"/>
            <a:chExt cx="844164" cy="84416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B0AA263-943F-ADB5-30C9-1FF6597FF504}"/>
                </a:ext>
              </a:extLst>
            </p:cNvPr>
            <p:cNvSpPr/>
            <p:nvPr/>
          </p:nvSpPr>
          <p:spPr>
            <a:xfrm>
              <a:off x="828675" y="1447799"/>
              <a:ext cx="838200" cy="841248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2BB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ingle gear with solid fill">
              <a:extLst>
                <a:ext uri="{FF2B5EF4-FFF2-40B4-BE49-F238E27FC236}">
                  <a16:creationId xmlns:a16="http://schemas.microsoft.com/office/drawing/2014/main" id="{A5076D03-C059-B0B0-6170-B6C9CFC7B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8675" y="1444883"/>
              <a:ext cx="844164" cy="844164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91A6FA-733D-073A-79B9-22873E7570BC}"/>
              </a:ext>
            </a:extLst>
          </p:cNvPr>
          <p:cNvGrpSpPr/>
          <p:nvPr/>
        </p:nvGrpSpPr>
        <p:grpSpPr>
          <a:xfrm>
            <a:off x="6762750" y="5270885"/>
            <a:ext cx="838200" cy="841248"/>
            <a:chOff x="6762750" y="5270885"/>
            <a:chExt cx="838200" cy="84124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B7ED55A-0192-284D-A23D-09D33BFCAD82}"/>
                </a:ext>
              </a:extLst>
            </p:cNvPr>
            <p:cNvSpPr/>
            <p:nvPr/>
          </p:nvSpPr>
          <p:spPr>
            <a:xfrm>
              <a:off x="6762750" y="5270885"/>
              <a:ext cx="838200" cy="841248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2BB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Contract with solid fill">
              <a:extLst>
                <a:ext uri="{FF2B5EF4-FFF2-40B4-BE49-F238E27FC236}">
                  <a16:creationId xmlns:a16="http://schemas.microsoft.com/office/drawing/2014/main" id="{E591926C-492B-D2EC-9B68-2120154B3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96087" y="5296221"/>
              <a:ext cx="790575" cy="79057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2C582F8-2C40-B385-0483-B3B739FABCC0}"/>
              </a:ext>
            </a:extLst>
          </p:cNvPr>
          <p:cNvGrpSpPr/>
          <p:nvPr/>
        </p:nvGrpSpPr>
        <p:grpSpPr>
          <a:xfrm>
            <a:off x="2695526" y="4059852"/>
            <a:ext cx="838200" cy="841248"/>
            <a:chOff x="2695526" y="4059852"/>
            <a:chExt cx="838200" cy="84124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A85DB72-1770-9891-0F5B-DDEE5D5CEC8C}"/>
                </a:ext>
              </a:extLst>
            </p:cNvPr>
            <p:cNvSpPr/>
            <p:nvPr/>
          </p:nvSpPr>
          <p:spPr>
            <a:xfrm>
              <a:off x="2695526" y="4059852"/>
              <a:ext cx="838200" cy="841248"/>
            </a:xfrm>
            <a:prstGeom prst="roundRect">
              <a:avLst/>
            </a:prstGeom>
            <a:gradFill flip="none" rotWithShape="1">
              <a:gsLst>
                <a:gs pos="27000">
                  <a:srgbClr val="F1AC09"/>
                </a:gs>
                <a:gs pos="95000">
                  <a:srgbClr val="9C7106"/>
                </a:gs>
              </a:gsLst>
              <a:lin ang="3000000" scaled="0"/>
              <a:tileRect/>
            </a:gra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9E9815-0C7E-2657-8288-EB63C216988B}"/>
                </a:ext>
              </a:extLst>
            </p:cNvPr>
            <p:cNvSpPr txBox="1"/>
            <p:nvPr/>
          </p:nvSpPr>
          <p:spPr>
            <a:xfrm>
              <a:off x="2695526" y="4126533"/>
              <a:ext cx="8382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rgbClr val="613903"/>
                  </a:solidFill>
                  <a:latin typeface="Arial Rounded MT Bold" panose="020F0704030504030204" pitchFamily="34" charset="0"/>
                </a:rPr>
                <a:t>X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B9DA9E7-E66B-BEEC-FA32-D822E2C424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9886" y="5745315"/>
            <a:ext cx="8011643" cy="96215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F3250A-1A5F-835F-4E59-3A8D7CA0573D}"/>
              </a:ext>
            </a:extLst>
          </p:cNvPr>
          <p:cNvSpPr/>
          <p:nvPr/>
        </p:nvSpPr>
        <p:spPr>
          <a:xfrm>
            <a:off x="3533726" y="2100697"/>
            <a:ext cx="7927041" cy="888418"/>
          </a:xfrm>
          <a:prstGeom prst="roundRect">
            <a:avLst/>
          </a:prstGeom>
          <a:gradFill flip="none" rotWithShape="1">
            <a:gsLst>
              <a:gs pos="29000">
                <a:srgbClr val="EEB45D"/>
              </a:gs>
              <a:gs pos="95000">
                <a:srgbClr val="A2732D"/>
              </a:gs>
            </a:gsLst>
            <a:lin ang="5400000" scaled="1"/>
            <a:tileRect/>
          </a:gra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EBCD"/>
                </a:solidFill>
                <a:latin typeface="Imprint MT Shadow" panose="04020605060303030202" pitchFamily="82" charset="0"/>
              </a:rPr>
              <a:t>Save &amp; Exit Game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3693EE7-4A06-2B72-9AB4-90C420E7C0CE}"/>
              </a:ext>
            </a:extLst>
          </p:cNvPr>
          <p:cNvSpPr/>
          <p:nvPr/>
        </p:nvSpPr>
        <p:spPr>
          <a:xfrm>
            <a:off x="3766578" y="937138"/>
            <a:ext cx="7927041" cy="888418"/>
          </a:xfrm>
          <a:prstGeom prst="roundRect">
            <a:avLst/>
          </a:prstGeom>
          <a:gradFill flip="none" rotWithShape="1">
            <a:gsLst>
              <a:gs pos="29000">
                <a:srgbClr val="EEB45D"/>
              </a:gs>
              <a:gs pos="95000">
                <a:srgbClr val="A2732D"/>
              </a:gs>
            </a:gsLst>
            <a:lin ang="5400000" scaled="1"/>
            <a:tileRect/>
          </a:gra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EBCD"/>
                </a:solidFill>
                <a:latin typeface="Imprint MT Shadow" panose="04020605060303030202" pitchFamily="82" charset="0"/>
              </a:rPr>
              <a:t>Exit Without Saving</a:t>
            </a:r>
          </a:p>
        </p:txBody>
      </p: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5FDBFB5D-4C8D-29D8-F140-892120200D07}"/>
              </a:ext>
            </a:extLst>
          </p:cNvPr>
          <p:cNvSpPr/>
          <p:nvPr/>
        </p:nvSpPr>
        <p:spPr>
          <a:xfrm>
            <a:off x="841070" y="2617471"/>
            <a:ext cx="559105" cy="371644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7CF0808-ED01-AE2A-A0F7-9F4B96DAD2DF}"/>
              </a:ext>
            </a:extLst>
          </p:cNvPr>
          <p:cNvGrpSpPr/>
          <p:nvPr/>
        </p:nvGrpSpPr>
        <p:grpSpPr>
          <a:xfrm>
            <a:off x="828675" y="4036992"/>
            <a:ext cx="838200" cy="864108"/>
            <a:chOff x="1073922" y="3723384"/>
            <a:chExt cx="838200" cy="86410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0E0F875-E6F6-6FF5-BE96-C706DCB9CDA4}"/>
                </a:ext>
              </a:extLst>
            </p:cNvPr>
            <p:cNvSpPr/>
            <p:nvPr/>
          </p:nvSpPr>
          <p:spPr>
            <a:xfrm>
              <a:off x="1073922" y="3723384"/>
              <a:ext cx="838200" cy="841248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2BB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 descr="Chat bubble with solid fill">
              <a:extLst>
                <a:ext uri="{FF2B5EF4-FFF2-40B4-BE49-F238E27FC236}">
                  <a16:creationId xmlns:a16="http://schemas.microsoft.com/office/drawing/2014/main" id="{6A18499C-8A24-00B5-DD8B-7AF5107D9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3922" y="3743328"/>
              <a:ext cx="838200" cy="844164"/>
            </a:xfrm>
            <a:prstGeom prst="rect">
              <a:avLst/>
            </a:prstGeom>
          </p:spPr>
        </p:pic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21AF2BF-36C9-F8E1-A23F-9267C028D3C8}"/>
              </a:ext>
            </a:extLst>
          </p:cNvPr>
          <p:cNvSpPr/>
          <p:nvPr/>
        </p:nvSpPr>
        <p:spPr>
          <a:xfrm>
            <a:off x="3637429" y="3207658"/>
            <a:ext cx="7927041" cy="888418"/>
          </a:xfrm>
          <a:prstGeom prst="roundRect">
            <a:avLst/>
          </a:prstGeom>
          <a:gradFill flip="none" rotWithShape="1">
            <a:gsLst>
              <a:gs pos="29000">
                <a:srgbClr val="EEB45D"/>
              </a:gs>
              <a:gs pos="95000">
                <a:srgbClr val="A2732D"/>
              </a:gs>
            </a:gsLst>
            <a:lin ang="5400000" scaled="1"/>
            <a:tileRect/>
          </a:gra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EBCD"/>
                </a:solidFill>
                <a:latin typeface="Imprint MT Shadow" panose="04020605060303030202" pitchFamily="82" charset="0"/>
              </a:rPr>
              <a:t>Save Game</a:t>
            </a:r>
          </a:p>
        </p:txBody>
      </p:sp>
    </p:spTree>
    <p:extLst>
      <p:ext uri="{BB962C8B-B14F-4D97-AF65-F5344CB8AC3E}">
        <p14:creationId xmlns:p14="http://schemas.microsoft.com/office/powerpoint/2010/main" val="172437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812C637-0C40-FE84-7EBF-188EF1CAE782}"/>
              </a:ext>
            </a:extLst>
          </p:cNvPr>
          <p:cNvGrpSpPr/>
          <p:nvPr/>
        </p:nvGrpSpPr>
        <p:grpSpPr>
          <a:xfrm>
            <a:off x="680085" y="287376"/>
            <a:ext cx="9048750" cy="963401"/>
            <a:chOff x="1571625" y="4025487"/>
            <a:chExt cx="9048750" cy="9634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0809167-09AD-1032-5DD8-4188D00B962B}"/>
                </a:ext>
              </a:extLst>
            </p:cNvPr>
            <p:cNvSpPr txBox="1"/>
            <p:nvPr/>
          </p:nvSpPr>
          <p:spPr>
            <a:xfrm>
              <a:off x="5298345" y="4025487"/>
              <a:ext cx="15953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613903"/>
                  </a:solidFill>
                  <a:latin typeface="Imprint MT Shadow" panose="04020605060303030202" pitchFamily="82" charset="0"/>
                </a:rPr>
                <a:t>Settings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19B6CC-B782-931E-FC2B-99428BCC6390}"/>
                </a:ext>
              </a:extLst>
            </p:cNvPr>
            <p:cNvCxnSpPr>
              <a:cxnSpLocks/>
            </p:cNvCxnSpPr>
            <p:nvPr/>
          </p:nvCxnSpPr>
          <p:spPr>
            <a:xfrm>
              <a:off x="1571625" y="4988888"/>
              <a:ext cx="9048750" cy="0"/>
            </a:xfrm>
            <a:prstGeom prst="line">
              <a:avLst/>
            </a:prstGeom>
            <a:ln w="28575">
              <a:solidFill>
                <a:srgbClr val="E8A3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50491A0-38DD-C456-7BE3-90FAE6BD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28" y="1250777"/>
            <a:ext cx="9071634" cy="106079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C7EB09E-CBF2-AD66-3674-B77E6859737E}"/>
              </a:ext>
            </a:extLst>
          </p:cNvPr>
          <p:cNvGrpSpPr/>
          <p:nvPr/>
        </p:nvGrpSpPr>
        <p:grpSpPr>
          <a:xfrm>
            <a:off x="-180458" y="4593750"/>
            <a:ext cx="12365143" cy="2026945"/>
            <a:chOff x="-86572" y="3177086"/>
            <a:chExt cx="12365143" cy="2026945"/>
          </a:xfrm>
        </p:grpSpPr>
        <p:pic>
          <p:nvPicPr>
            <p:cNvPr id="1026" name="Picture 2" descr="Divider PNGs for Free Download">
              <a:extLst>
                <a:ext uri="{FF2B5EF4-FFF2-40B4-BE49-F238E27FC236}">
                  <a16:creationId xmlns:a16="http://schemas.microsoft.com/office/drawing/2014/main" id="{EC46CE46-03D2-0A29-2228-DE00048C8D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9980"/>
                      </a14:imgEffect>
                      <a14:imgEffect>
                        <a14:saturation sat="1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032" b="32606"/>
            <a:stretch/>
          </p:blipFill>
          <p:spPr bwMode="auto">
            <a:xfrm>
              <a:off x="-86572" y="4140487"/>
              <a:ext cx="12365143" cy="106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BF1ADE-A6F9-6AD6-1D9A-32238A0EF79B}"/>
                </a:ext>
              </a:extLst>
            </p:cNvPr>
            <p:cNvSpPr txBox="1"/>
            <p:nvPr/>
          </p:nvSpPr>
          <p:spPr>
            <a:xfrm>
              <a:off x="3715988" y="3177086"/>
              <a:ext cx="4963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613903"/>
                  </a:solidFill>
                  <a:latin typeface="Imprint MT Shadow" panose="04020605060303030202" pitchFamily="82" charset="0"/>
                </a:rPr>
                <a:t>Submit Your Final Answer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F2AC3C9-2540-6B8F-C2E0-C78DEF757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92470"/>
            <a:ext cx="12192000" cy="207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0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FB2CDD-F597-F684-BA21-9E3E4858D42B}"/>
              </a:ext>
            </a:extLst>
          </p:cNvPr>
          <p:cNvGrpSpPr/>
          <p:nvPr/>
        </p:nvGrpSpPr>
        <p:grpSpPr>
          <a:xfrm>
            <a:off x="-72117" y="44981"/>
            <a:ext cx="12350687" cy="2593287"/>
            <a:chOff x="-245555" y="532352"/>
            <a:chExt cx="12350687" cy="2593287"/>
          </a:xfrm>
        </p:grpSpPr>
        <p:pic>
          <p:nvPicPr>
            <p:cNvPr id="6" name="Picture 5" descr="A group of gold stars&#10;&#10;Description automatically generated">
              <a:extLst>
                <a:ext uri="{FF2B5EF4-FFF2-40B4-BE49-F238E27FC236}">
                  <a16:creationId xmlns:a16="http://schemas.microsoft.com/office/drawing/2014/main" id="{9E3FEC7B-B9A3-377E-17C7-BD53AE952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525" y="532352"/>
              <a:ext cx="3260074" cy="163003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622264-F39A-F328-6195-6D06F4FAAC19}"/>
                </a:ext>
              </a:extLst>
            </p:cNvPr>
            <p:cNvSpPr txBox="1"/>
            <p:nvPr/>
          </p:nvSpPr>
          <p:spPr>
            <a:xfrm>
              <a:off x="4360320" y="2178368"/>
              <a:ext cx="31533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4800" b="1" dirty="0">
                  <a:solidFill>
                    <a:srgbClr val="613903"/>
                  </a:solidFill>
                  <a:latin typeface="Imprint MT Shadow" panose="04020605060303030202" pitchFamily="82" charset="0"/>
                </a:rPr>
                <a:t>Success!</a:t>
              </a:r>
            </a:p>
          </p:txBody>
        </p:sp>
        <p:pic>
          <p:nvPicPr>
            <p:cNvPr id="5" name="Picture 2" descr="Divider PNGs for Free Download">
              <a:extLst>
                <a:ext uri="{FF2B5EF4-FFF2-40B4-BE49-F238E27FC236}">
                  <a16:creationId xmlns:a16="http://schemas.microsoft.com/office/drawing/2014/main" id="{BD6B6E3E-1701-BA7A-B01B-E93F9FA66B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9980"/>
                      </a14:imgEffect>
                      <a14:imgEffect>
                        <a14:saturation sat="1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032" r="64737" b="32606"/>
            <a:stretch/>
          </p:blipFill>
          <p:spPr bwMode="auto">
            <a:xfrm>
              <a:off x="-245555" y="2062095"/>
              <a:ext cx="4360355" cy="106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Divider PNGs for Free Download">
              <a:extLst>
                <a:ext uri="{FF2B5EF4-FFF2-40B4-BE49-F238E27FC236}">
                  <a16:creationId xmlns:a16="http://schemas.microsoft.com/office/drawing/2014/main" id="{05318F80-ADA2-3EFA-0837-328D21F5AC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9980"/>
                      </a14:imgEffect>
                      <a14:imgEffect>
                        <a14:saturation sat="1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737" t="32032" b="32606"/>
            <a:stretch/>
          </p:blipFill>
          <p:spPr bwMode="auto">
            <a:xfrm>
              <a:off x="7744777" y="2062095"/>
              <a:ext cx="4360355" cy="106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2B482B-06A0-D3FD-72B6-91CEB6458357}"/>
              </a:ext>
            </a:extLst>
          </p:cNvPr>
          <p:cNvGrpSpPr/>
          <p:nvPr/>
        </p:nvGrpSpPr>
        <p:grpSpPr>
          <a:xfrm>
            <a:off x="-79344" y="3452656"/>
            <a:ext cx="12350687" cy="2864531"/>
            <a:chOff x="-79344" y="3452656"/>
            <a:chExt cx="12350687" cy="2864531"/>
          </a:xfrm>
        </p:grpSpPr>
        <p:pic>
          <p:nvPicPr>
            <p:cNvPr id="9" name="Picture 8" descr="A cloud with raindrops&#10;&#10;Description automatically generated">
              <a:extLst>
                <a:ext uri="{FF2B5EF4-FFF2-40B4-BE49-F238E27FC236}">
                  <a16:creationId xmlns:a16="http://schemas.microsoft.com/office/drawing/2014/main" id="{CD4072EA-BD4F-7F86-D6A2-404890BBC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7162" y="3452656"/>
              <a:ext cx="2897675" cy="214018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2BCC6B-4D3E-38EF-52FD-A45D486F7E7A}"/>
                </a:ext>
              </a:extLst>
            </p:cNvPr>
            <p:cNvSpPr txBox="1"/>
            <p:nvPr/>
          </p:nvSpPr>
          <p:spPr>
            <a:xfrm>
              <a:off x="4755453" y="5369916"/>
              <a:ext cx="26955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4800" b="1" dirty="0">
                  <a:solidFill>
                    <a:srgbClr val="613903"/>
                  </a:solidFill>
                  <a:latin typeface="Imprint MT Shadow" panose="04020605060303030202" pitchFamily="82" charset="0"/>
                </a:rPr>
                <a:t>Failed!</a:t>
              </a:r>
            </a:p>
          </p:txBody>
        </p:sp>
        <p:pic>
          <p:nvPicPr>
            <p:cNvPr id="12" name="Picture 2" descr="Divider PNGs for Free Download">
              <a:extLst>
                <a:ext uri="{FF2B5EF4-FFF2-40B4-BE49-F238E27FC236}">
                  <a16:creationId xmlns:a16="http://schemas.microsoft.com/office/drawing/2014/main" id="{930B872D-9356-2578-B5D2-2D83EFF3C6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9980"/>
                      </a14:imgEffect>
                      <a14:imgEffect>
                        <a14:saturation sat="1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032" r="64737" b="32606"/>
            <a:stretch/>
          </p:blipFill>
          <p:spPr bwMode="auto">
            <a:xfrm>
              <a:off x="-79344" y="5253643"/>
              <a:ext cx="4360355" cy="106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Divider PNGs for Free Download">
              <a:extLst>
                <a:ext uri="{FF2B5EF4-FFF2-40B4-BE49-F238E27FC236}">
                  <a16:creationId xmlns:a16="http://schemas.microsoft.com/office/drawing/2014/main" id="{5B6571F0-0C93-34F8-6E2F-E699B138AA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9980"/>
                      </a14:imgEffect>
                      <a14:imgEffect>
                        <a14:saturation sat="1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737" t="32032" b="32606"/>
            <a:stretch/>
          </p:blipFill>
          <p:spPr bwMode="auto">
            <a:xfrm>
              <a:off x="7910988" y="5253643"/>
              <a:ext cx="4360355" cy="106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7952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31B5DE3E-E94A-0518-A2FF-A53E4E4D6AB6}"/>
              </a:ext>
            </a:extLst>
          </p:cNvPr>
          <p:cNvGrpSpPr/>
          <p:nvPr/>
        </p:nvGrpSpPr>
        <p:grpSpPr>
          <a:xfrm>
            <a:off x="559277" y="-70009"/>
            <a:ext cx="10695463" cy="5962174"/>
            <a:chOff x="559277" y="-70009"/>
            <a:chExt cx="10695463" cy="59621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C494FC-A4D5-1F31-4AA1-DD43AAA87E54}"/>
                </a:ext>
              </a:extLst>
            </p:cNvPr>
            <p:cNvSpPr/>
            <p:nvPr/>
          </p:nvSpPr>
          <p:spPr>
            <a:xfrm>
              <a:off x="655320" y="-70009"/>
              <a:ext cx="10599420" cy="5962174"/>
            </a:xfrm>
            <a:prstGeom prst="rect">
              <a:avLst/>
            </a:prstGeom>
            <a:solidFill>
              <a:srgbClr val="8482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85453F3-A98B-9036-6C1C-BA786DBAAB11}"/>
                </a:ext>
              </a:extLst>
            </p:cNvPr>
            <p:cNvSpPr/>
            <p:nvPr/>
          </p:nvSpPr>
          <p:spPr>
            <a:xfrm>
              <a:off x="655320" y="146685"/>
              <a:ext cx="10325100" cy="5577840"/>
            </a:xfrm>
            <a:prstGeom prst="roundRect">
              <a:avLst/>
            </a:prstGeom>
            <a:solidFill>
              <a:srgbClr val="DEDEDE"/>
            </a:solidFill>
            <a:ln>
              <a:noFill/>
            </a:ln>
            <a:effectLst>
              <a:outerShdw blurRad="50800" dist="12700" dir="2700000" sx="101000" sy="101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780679D-8D5C-2B1E-014E-3D0B7B93B252}"/>
                </a:ext>
              </a:extLst>
            </p:cNvPr>
            <p:cNvGrpSpPr/>
            <p:nvPr/>
          </p:nvGrpSpPr>
          <p:grpSpPr>
            <a:xfrm>
              <a:off x="655320" y="-70009"/>
              <a:ext cx="3091927" cy="5962174"/>
              <a:chOff x="655320" y="339566"/>
              <a:chExt cx="2831951" cy="5962174"/>
            </a:xfrm>
          </p:grpSpPr>
          <p:sp>
            <p:nvSpPr>
              <p:cNvPr id="8" name="Rectangle: Single Corner Rounded 7">
                <a:extLst>
                  <a:ext uri="{FF2B5EF4-FFF2-40B4-BE49-F238E27FC236}">
                    <a16:creationId xmlns:a16="http://schemas.microsoft.com/office/drawing/2014/main" id="{5F62D28A-26AA-56FB-445B-6B4A1F58B0C2}"/>
                  </a:ext>
                </a:extLst>
              </p:cNvPr>
              <p:cNvSpPr/>
              <p:nvPr/>
            </p:nvSpPr>
            <p:spPr>
              <a:xfrm>
                <a:off x="655320" y="339566"/>
                <a:ext cx="2831951" cy="5962174"/>
              </a:xfrm>
              <a:prstGeom prst="round1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88900" algn="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98B7D601-6EA4-ABAB-4369-7181069B1B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55" t="13151" r="1915" b="1"/>
              <a:stretch/>
            </p:blipFill>
            <p:spPr bwMode="auto">
              <a:xfrm>
                <a:off x="655320" y="339566"/>
                <a:ext cx="2831951" cy="1725457"/>
              </a:xfrm>
              <a:prstGeom prst="round1Rect">
                <a:avLst>
                  <a:gd name="adj" fmla="val 27959"/>
                </a:avLst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Rectangle: Single Corner Rounded 15">
                <a:extLst>
                  <a:ext uri="{FF2B5EF4-FFF2-40B4-BE49-F238E27FC236}">
                    <a16:creationId xmlns:a16="http://schemas.microsoft.com/office/drawing/2014/main" id="{1A600C2B-84CB-64BE-5AC5-86D7BFB132C4}"/>
                  </a:ext>
                </a:extLst>
              </p:cNvPr>
              <p:cNvSpPr/>
              <p:nvPr/>
            </p:nvSpPr>
            <p:spPr>
              <a:xfrm>
                <a:off x="655320" y="1150623"/>
                <a:ext cx="2831951" cy="914400"/>
              </a:xfrm>
              <a:prstGeom prst="round1Rect">
                <a:avLst>
                  <a:gd name="adj" fmla="val 0"/>
                </a:avLst>
              </a:prstGeom>
              <a:gradFill>
                <a:gsLst>
                  <a:gs pos="82000">
                    <a:srgbClr val="262626"/>
                  </a:gs>
                  <a:gs pos="0">
                    <a:srgbClr val="26262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860036A-A4FB-2206-4A90-F1ABB7BEC196}"/>
                </a:ext>
              </a:extLst>
            </p:cNvPr>
            <p:cNvSpPr/>
            <p:nvPr/>
          </p:nvSpPr>
          <p:spPr>
            <a:xfrm>
              <a:off x="1739599" y="1059551"/>
              <a:ext cx="914400" cy="9144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Profil - Icônes social gratuites">
              <a:extLst>
                <a:ext uri="{FF2B5EF4-FFF2-40B4-BE49-F238E27FC236}">
                  <a16:creationId xmlns:a16="http://schemas.microsoft.com/office/drawing/2014/main" id="{E8B1F825-8101-75DE-2AE4-08141EBED0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754" y="1124706"/>
              <a:ext cx="784089" cy="78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60B80FB-FDDE-D75E-8435-D1992A8A6B18}"/>
                </a:ext>
              </a:extLst>
            </p:cNvPr>
            <p:cNvSpPr/>
            <p:nvPr/>
          </p:nvSpPr>
          <p:spPr>
            <a:xfrm>
              <a:off x="873010" y="2622209"/>
              <a:ext cx="2641447" cy="1192305"/>
            </a:xfrm>
            <a:prstGeom prst="roundRect">
              <a:avLst/>
            </a:prstGeom>
            <a:solidFill>
              <a:srgbClr val="4343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60579294-2572-0998-6E63-2E449CC1FA38}"/>
                </a:ext>
              </a:extLst>
            </p:cNvPr>
            <p:cNvSpPr/>
            <p:nvPr/>
          </p:nvSpPr>
          <p:spPr>
            <a:xfrm>
              <a:off x="871218" y="4136286"/>
              <a:ext cx="2641447" cy="1755879"/>
            </a:xfrm>
            <a:prstGeom prst="round2SameRect">
              <a:avLst/>
            </a:prstGeom>
            <a:solidFill>
              <a:srgbClr val="4343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CEDCAA-3141-ACBB-1AB7-EEDEB66F5B8F}"/>
                </a:ext>
              </a:extLst>
            </p:cNvPr>
            <p:cNvSpPr txBox="1"/>
            <p:nvPr/>
          </p:nvSpPr>
          <p:spPr>
            <a:xfrm>
              <a:off x="1616107" y="2020691"/>
              <a:ext cx="1190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Century" panose="02040604050505020304" pitchFamily="18" charset="0"/>
                  <a:cs typeface="Arial" panose="020B0604020202020204" pitchFamily="34" charset="0"/>
                </a:rPr>
                <a:t>Maggie Johnson</a:t>
              </a:r>
            </a:p>
          </p:txBody>
        </p:sp>
        <p:pic>
          <p:nvPicPr>
            <p:cNvPr id="1032" name="Picture 8" descr="Game badges button in circle frame with wings and heart 20576749 PNG">
              <a:extLst>
                <a:ext uri="{FF2B5EF4-FFF2-40B4-BE49-F238E27FC236}">
                  <a16:creationId xmlns:a16="http://schemas.microsoft.com/office/drawing/2014/main" id="{E4108969-ECB7-FFD1-09E7-80DF1C32CA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47" r="63177" b="22824"/>
            <a:stretch/>
          </p:blipFill>
          <p:spPr bwMode="auto">
            <a:xfrm>
              <a:off x="1216218" y="2761769"/>
              <a:ext cx="280826" cy="180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68C679-E701-22AE-2F09-8C6F931FA7AE}"/>
                </a:ext>
              </a:extLst>
            </p:cNvPr>
            <p:cNvSpPr txBox="1"/>
            <p:nvPr/>
          </p:nvSpPr>
          <p:spPr>
            <a:xfrm>
              <a:off x="1451324" y="2729660"/>
              <a:ext cx="22656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Century" panose="02040604050505020304" pitchFamily="18" charset="0"/>
                  <a:cs typeface="Arial" panose="020B0604020202020204" pitchFamily="34" charset="0"/>
                </a:rPr>
                <a:t>Level 1: Newbie on the Street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D94584-46A7-028F-1AFA-061957FC82B0}"/>
                </a:ext>
              </a:extLst>
            </p:cNvPr>
            <p:cNvSpPr txBox="1"/>
            <p:nvPr/>
          </p:nvSpPr>
          <p:spPr>
            <a:xfrm>
              <a:off x="1386966" y="3092180"/>
              <a:ext cx="660815" cy="480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b="1" dirty="0">
                  <a:solidFill>
                    <a:schemeClr val="bg1"/>
                  </a:solidFill>
                  <a:latin typeface="Century" panose="02040604050505020304" pitchFamily="18" charset="0"/>
                  <a:cs typeface="Arial" panose="020B0604020202020204" pitchFamily="34" charset="0"/>
                </a:rPr>
                <a:t>Gaming </a:t>
              </a:r>
            </a:p>
            <a:p>
              <a:pPr>
                <a:lnSpc>
                  <a:spcPct val="150000"/>
                </a:lnSpc>
              </a:pPr>
              <a:r>
                <a:rPr lang="en-US" sz="900" b="1" dirty="0">
                  <a:solidFill>
                    <a:schemeClr val="bg1"/>
                  </a:solidFill>
                  <a:latin typeface="Century" panose="02040604050505020304" pitchFamily="18" charset="0"/>
                  <a:cs typeface="Arial" panose="020B0604020202020204" pitchFamily="34" charset="0"/>
                </a:rPr>
                <a:t>Hours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69F1FD6-F877-D412-A0D8-C970D7A0C66B}"/>
                </a:ext>
              </a:extLst>
            </p:cNvPr>
            <p:cNvSpPr txBox="1"/>
            <p:nvPr/>
          </p:nvSpPr>
          <p:spPr>
            <a:xfrm>
              <a:off x="2144415" y="3029917"/>
              <a:ext cx="1423656" cy="601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200000"/>
                </a:lnSpc>
                <a:buAutoNum type="arabicPlain"/>
              </a:pPr>
              <a:r>
                <a:rPr lang="en-US" sz="900" b="1" dirty="0">
                  <a:solidFill>
                    <a:schemeClr val="bg1"/>
                  </a:solidFill>
                  <a:latin typeface="Century" panose="02040604050505020304" pitchFamily="18" charset="0"/>
                  <a:cs typeface="Arial" panose="020B0604020202020204" pitchFamily="34" charset="0"/>
                </a:rPr>
                <a:t>Games Played</a:t>
              </a:r>
            </a:p>
            <a:p>
              <a:pPr>
                <a:lnSpc>
                  <a:spcPct val="200000"/>
                </a:lnSpc>
              </a:pPr>
              <a:r>
                <a:rPr lang="en-US" sz="900" b="1" dirty="0">
                  <a:solidFill>
                    <a:schemeClr val="bg1"/>
                  </a:solidFill>
                  <a:latin typeface="Century" panose="02040604050505020304" pitchFamily="18" charset="0"/>
                  <a:cs typeface="Arial" panose="020B0604020202020204" pitchFamily="34" charset="0"/>
                </a:rPr>
                <a:t>0     Games Created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330D9DB-2DCA-4873-CACF-E3DD86EF7150}"/>
                </a:ext>
              </a:extLst>
            </p:cNvPr>
            <p:cNvCxnSpPr/>
            <p:nvPr/>
          </p:nvCxnSpPr>
          <p:spPr>
            <a:xfrm>
              <a:off x="2093635" y="3108623"/>
              <a:ext cx="0" cy="5429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2C62EF-4905-6150-4D52-7B3FDCA939F0}"/>
                </a:ext>
              </a:extLst>
            </p:cNvPr>
            <p:cNvSpPr txBox="1"/>
            <p:nvPr/>
          </p:nvSpPr>
          <p:spPr>
            <a:xfrm>
              <a:off x="1017578" y="2894273"/>
              <a:ext cx="660815" cy="734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200" b="1" dirty="0">
                  <a:solidFill>
                    <a:schemeClr val="bg1"/>
                  </a:solidFill>
                  <a:latin typeface="Century" panose="02040604050505020304" pitchFamily="18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66201E0-016B-7A15-A991-72CC0402E58F}"/>
                </a:ext>
              </a:extLst>
            </p:cNvPr>
            <p:cNvSpPr txBox="1"/>
            <p:nvPr/>
          </p:nvSpPr>
          <p:spPr>
            <a:xfrm>
              <a:off x="1307514" y="4231940"/>
              <a:ext cx="17688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Century" panose="02040604050505020304" pitchFamily="18" charset="0"/>
                  <a:cs typeface="Arial" panose="020B0604020202020204" pitchFamily="34" charset="0"/>
                </a:rPr>
                <a:t>User Information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E4321F6-9CE5-6F7D-E689-BCD8F4617FA7}"/>
                </a:ext>
              </a:extLst>
            </p:cNvPr>
            <p:cNvCxnSpPr>
              <a:cxnSpLocks/>
            </p:cNvCxnSpPr>
            <p:nvPr/>
          </p:nvCxnSpPr>
          <p:spPr>
            <a:xfrm>
              <a:off x="1986955" y="4623363"/>
              <a:ext cx="0" cy="12688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4C6472E-5253-D9FC-9B2A-F9E7354B1FA8}"/>
                </a:ext>
              </a:extLst>
            </p:cNvPr>
            <p:cNvSpPr txBox="1"/>
            <p:nvPr/>
          </p:nvSpPr>
          <p:spPr>
            <a:xfrm>
              <a:off x="559277" y="4613942"/>
              <a:ext cx="1768853" cy="567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Century" panose="02040604050505020304" pitchFamily="18" charset="0"/>
                  <a:cs typeface="Arial" panose="020B0604020202020204" pitchFamily="34" charset="0"/>
                </a:rPr>
                <a:t>Email Address</a:t>
              </a:r>
            </a:p>
            <a:p>
              <a:pPr algn="ctr">
                <a:lnSpc>
                  <a:spcPct val="300000"/>
                </a:lnSpc>
              </a:pPr>
              <a:r>
                <a:rPr lang="en-US" sz="900" b="1" dirty="0">
                  <a:solidFill>
                    <a:schemeClr val="bg1"/>
                  </a:solidFill>
                  <a:latin typeface="Century" panose="02040604050505020304" pitchFamily="18" charset="0"/>
                  <a:cs typeface="Arial" panose="020B0604020202020204" pitchFamily="34" charset="0"/>
                </a:rPr>
                <a:t>Phone Number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26A39B0-ECE7-7C91-43E4-519516D7875F}"/>
                </a:ext>
              </a:extLst>
            </p:cNvPr>
            <p:cNvSpPr txBox="1"/>
            <p:nvPr/>
          </p:nvSpPr>
          <p:spPr>
            <a:xfrm>
              <a:off x="2009681" y="4601205"/>
              <a:ext cx="17688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Century" panose="02040604050505020304" pitchFamily="18" charset="0"/>
                  <a:cs typeface="Arial" panose="020B0604020202020204" pitchFamily="34" charset="0"/>
                </a:rPr>
                <a:t>maggie.johnson@xx.com</a:t>
              </a:r>
            </a:p>
            <a:p>
              <a:endParaRPr lang="en-US" sz="1400" b="1" dirty="0">
                <a:solidFill>
                  <a:schemeClr val="bg1"/>
                </a:solidFill>
                <a:latin typeface="Century" panose="02040604050505020304" pitchFamily="18" charset="0"/>
                <a:cs typeface="Arial" panose="020B0604020202020204" pitchFamily="34" charset="0"/>
              </a:endParaRPr>
            </a:p>
            <a:p>
              <a:r>
                <a:rPr lang="en-US" sz="900" b="1" dirty="0">
                  <a:solidFill>
                    <a:schemeClr val="bg1"/>
                  </a:solidFill>
                  <a:latin typeface="Century" panose="02040604050505020304" pitchFamily="18" charset="0"/>
                  <a:cs typeface="Arial" panose="020B0604020202020204" pitchFamily="34" charset="0"/>
                </a:rPr>
                <a:t>(201) xxx - </a:t>
              </a:r>
              <a:r>
                <a:rPr lang="en-US" sz="900" b="1" dirty="0" err="1">
                  <a:solidFill>
                    <a:schemeClr val="bg1"/>
                  </a:solidFill>
                  <a:latin typeface="Century" panose="02040604050505020304" pitchFamily="18" charset="0"/>
                  <a:cs typeface="Arial" panose="020B0604020202020204" pitchFamily="34" charset="0"/>
                </a:rPr>
                <a:t>xxxx</a:t>
              </a:r>
              <a:endParaRPr lang="en-US" sz="900" b="1" dirty="0">
                <a:solidFill>
                  <a:schemeClr val="bg1"/>
                </a:solidFill>
                <a:latin typeface="Century" panose="020406040505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EE96446-4E73-8341-7FCB-0B46F2533F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4533" y="1959443"/>
              <a:ext cx="6578600" cy="16470"/>
            </a:xfrm>
            <a:prstGeom prst="line">
              <a:avLst/>
            </a:prstGeom>
            <a:ln w="28575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2D490D9-12E8-7C48-4942-BA43EDCD6D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4533" y="3820421"/>
              <a:ext cx="6578600" cy="16470"/>
            </a:xfrm>
            <a:prstGeom prst="line">
              <a:avLst/>
            </a:prstGeom>
            <a:ln w="28575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2A8BD65-EE09-1782-0492-C12201B58E26}"/>
                </a:ext>
              </a:extLst>
            </p:cNvPr>
            <p:cNvSpPr txBox="1"/>
            <p:nvPr/>
          </p:nvSpPr>
          <p:spPr>
            <a:xfrm>
              <a:off x="4034597" y="314325"/>
              <a:ext cx="1190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My Games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580662E-C4EE-A121-95BA-24D82F0DE133}"/>
                </a:ext>
              </a:extLst>
            </p:cNvPr>
            <p:cNvSpPr txBox="1"/>
            <p:nvPr/>
          </p:nvSpPr>
          <p:spPr>
            <a:xfrm>
              <a:off x="4034597" y="2011513"/>
              <a:ext cx="1726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Community Share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8F2DDAF-60C3-7121-5E5E-DC0178D9A95E}"/>
                </a:ext>
              </a:extLst>
            </p:cNvPr>
            <p:cNvSpPr txBox="1"/>
            <p:nvPr/>
          </p:nvSpPr>
          <p:spPr>
            <a:xfrm>
              <a:off x="4034597" y="3913091"/>
              <a:ext cx="1726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Recently Played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D437E787-F5C4-DC01-96F7-41DF7012A483}"/>
                </a:ext>
              </a:extLst>
            </p:cNvPr>
            <p:cNvSpPr/>
            <p:nvPr/>
          </p:nvSpPr>
          <p:spPr>
            <a:xfrm>
              <a:off x="9690068" y="2053725"/>
              <a:ext cx="904875" cy="291307"/>
            </a:xfrm>
            <a:prstGeom prst="roundRect">
              <a:avLst/>
            </a:prstGeom>
            <a:gradFill>
              <a:gsLst>
                <a:gs pos="100000">
                  <a:schemeClr val="bg2">
                    <a:lumMod val="50000"/>
                  </a:schemeClr>
                </a:gs>
                <a:gs pos="0">
                  <a:srgbClr val="979797"/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Cambria" panose="02040503050406030204" pitchFamily="18" charset="0"/>
                  <a:ea typeface="Cambria" panose="02040503050406030204" pitchFamily="18" charset="0"/>
                </a:rPr>
                <a:t>Browse</a:t>
              </a:r>
            </a:p>
          </p:txBody>
        </p:sp>
        <p:pic>
          <p:nvPicPr>
            <p:cNvPr id="46" name="Graphic 45" descr="Hamburger Menu Icon outline">
              <a:extLst>
                <a:ext uri="{FF2B5EF4-FFF2-40B4-BE49-F238E27FC236}">
                  <a16:creationId xmlns:a16="http://schemas.microsoft.com/office/drawing/2014/main" id="{672B8842-7739-A8CB-1C3F-43E4281E8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2471" y="51563"/>
              <a:ext cx="399109" cy="399109"/>
            </a:xfrm>
            <a:prstGeom prst="rect">
              <a:avLst/>
            </a:prstGeom>
            <a:effectLst>
              <a:outerShdw blurRad="50800" dist="50800" dir="2700000" algn="tl" rotWithShape="0">
                <a:prstClr val="black">
                  <a:alpha val="54000"/>
                </a:prstClr>
              </a:outerShdw>
            </a:effec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64F2572-A42F-760D-1FD1-D01DEC89331A}"/>
              </a:ext>
            </a:extLst>
          </p:cNvPr>
          <p:cNvGrpSpPr/>
          <p:nvPr/>
        </p:nvGrpSpPr>
        <p:grpSpPr>
          <a:xfrm>
            <a:off x="8117651" y="5987287"/>
            <a:ext cx="1295401" cy="967984"/>
            <a:chOff x="4145726" y="1171991"/>
            <a:chExt cx="1295401" cy="967984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6E59ACDD-7733-E25D-CBDF-7309BA0FF5F8}"/>
                </a:ext>
              </a:extLst>
            </p:cNvPr>
            <p:cNvSpPr/>
            <p:nvPr/>
          </p:nvSpPr>
          <p:spPr>
            <a:xfrm>
              <a:off x="4145726" y="1171991"/>
              <a:ext cx="1295400" cy="967984"/>
            </a:xfrm>
            <a:prstGeom prst="roundRect">
              <a:avLst/>
            </a:prstGeom>
            <a:solidFill>
              <a:srgbClr val="F0F0F0"/>
            </a:solidFill>
            <a:ln w="44450">
              <a:solidFill>
                <a:schemeClr val="accent4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95400"/>
                        <a:gd name="connsiteY0" fmla="*/ 161334 h 967984"/>
                        <a:gd name="connsiteX1" fmla="*/ 161334 w 1295400"/>
                        <a:gd name="connsiteY1" fmla="*/ 0 h 967984"/>
                        <a:gd name="connsiteX2" fmla="*/ 657427 w 1295400"/>
                        <a:gd name="connsiteY2" fmla="*/ 0 h 967984"/>
                        <a:gd name="connsiteX3" fmla="*/ 1134066 w 1295400"/>
                        <a:gd name="connsiteY3" fmla="*/ 0 h 967984"/>
                        <a:gd name="connsiteX4" fmla="*/ 1295400 w 1295400"/>
                        <a:gd name="connsiteY4" fmla="*/ 161334 h 967984"/>
                        <a:gd name="connsiteX5" fmla="*/ 1295400 w 1295400"/>
                        <a:gd name="connsiteY5" fmla="*/ 471086 h 967984"/>
                        <a:gd name="connsiteX6" fmla="*/ 1295400 w 1295400"/>
                        <a:gd name="connsiteY6" fmla="*/ 806650 h 967984"/>
                        <a:gd name="connsiteX7" fmla="*/ 1134066 w 1295400"/>
                        <a:gd name="connsiteY7" fmla="*/ 967984 h 967984"/>
                        <a:gd name="connsiteX8" fmla="*/ 637973 w 1295400"/>
                        <a:gd name="connsiteY8" fmla="*/ 967984 h 967984"/>
                        <a:gd name="connsiteX9" fmla="*/ 161334 w 1295400"/>
                        <a:gd name="connsiteY9" fmla="*/ 967984 h 967984"/>
                        <a:gd name="connsiteX10" fmla="*/ 0 w 1295400"/>
                        <a:gd name="connsiteY10" fmla="*/ 806650 h 967984"/>
                        <a:gd name="connsiteX11" fmla="*/ 0 w 1295400"/>
                        <a:gd name="connsiteY11" fmla="*/ 477539 h 967984"/>
                        <a:gd name="connsiteX12" fmla="*/ 0 w 1295400"/>
                        <a:gd name="connsiteY12" fmla="*/ 161334 h 967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295400" h="967984" fill="none" extrusionOk="0">
                          <a:moveTo>
                            <a:pt x="0" y="161334"/>
                          </a:moveTo>
                          <a:cubicBezTo>
                            <a:pt x="-24533" y="76261"/>
                            <a:pt x="55209" y="-11746"/>
                            <a:pt x="161334" y="0"/>
                          </a:cubicBezTo>
                          <a:cubicBezTo>
                            <a:pt x="314214" y="-24411"/>
                            <a:pt x="493275" y="29044"/>
                            <a:pt x="657427" y="0"/>
                          </a:cubicBezTo>
                          <a:cubicBezTo>
                            <a:pt x="821579" y="-29044"/>
                            <a:pt x="978371" y="2539"/>
                            <a:pt x="1134066" y="0"/>
                          </a:cubicBezTo>
                          <a:cubicBezTo>
                            <a:pt x="1221115" y="3671"/>
                            <a:pt x="1308528" y="81987"/>
                            <a:pt x="1295400" y="161334"/>
                          </a:cubicBezTo>
                          <a:cubicBezTo>
                            <a:pt x="1306612" y="283458"/>
                            <a:pt x="1283343" y="406737"/>
                            <a:pt x="1295400" y="471086"/>
                          </a:cubicBezTo>
                          <a:cubicBezTo>
                            <a:pt x="1307457" y="535435"/>
                            <a:pt x="1272899" y="649472"/>
                            <a:pt x="1295400" y="806650"/>
                          </a:cubicBezTo>
                          <a:cubicBezTo>
                            <a:pt x="1301299" y="907432"/>
                            <a:pt x="1200437" y="979971"/>
                            <a:pt x="1134066" y="967984"/>
                          </a:cubicBezTo>
                          <a:cubicBezTo>
                            <a:pt x="936744" y="990311"/>
                            <a:pt x="780040" y="923898"/>
                            <a:pt x="637973" y="967984"/>
                          </a:cubicBezTo>
                          <a:cubicBezTo>
                            <a:pt x="495906" y="1012070"/>
                            <a:pt x="261918" y="920168"/>
                            <a:pt x="161334" y="967984"/>
                          </a:cubicBezTo>
                          <a:cubicBezTo>
                            <a:pt x="66288" y="979917"/>
                            <a:pt x="-4484" y="889802"/>
                            <a:pt x="0" y="806650"/>
                          </a:cubicBezTo>
                          <a:cubicBezTo>
                            <a:pt x="-10122" y="653431"/>
                            <a:pt x="21719" y="592565"/>
                            <a:pt x="0" y="477539"/>
                          </a:cubicBezTo>
                          <a:cubicBezTo>
                            <a:pt x="-21719" y="362513"/>
                            <a:pt x="29346" y="254268"/>
                            <a:pt x="0" y="161334"/>
                          </a:cubicBezTo>
                          <a:close/>
                        </a:path>
                        <a:path w="1295400" h="967984" stroke="0" extrusionOk="0">
                          <a:moveTo>
                            <a:pt x="0" y="161334"/>
                          </a:moveTo>
                          <a:cubicBezTo>
                            <a:pt x="-18805" y="60633"/>
                            <a:pt x="47873" y="9142"/>
                            <a:pt x="161334" y="0"/>
                          </a:cubicBezTo>
                          <a:cubicBezTo>
                            <a:pt x="393323" y="-12211"/>
                            <a:pt x="518499" y="14658"/>
                            <a:pt x="667155" y="0"/>
                          </a:cubicBezTo>
                          <a:cubicBezTo>
                            <a:pt x="815811" y="-14658"/>
                            <a:pt x="1020297" y="40584"/>
                            <a:pt x="1134066" y="0"/>
                          </a:cubicBezTo>
                          <a:cubicBezTo>
                            <a:pt x="1203582" y="-10716"/>
                            <a:pt x="1301236" y="75020"/>
                            <a:pt x="1295400" y="161334"/>
                          </a:cubicBezTo>
                          <a:cubicBezTo>
                            <a:pt x="1320100" y="309871"/>
                            <a:pt x="1285917" y="404721"/>
                            <a:pt x="1295400" y="471086"/>
                          </a:cubicBezTo>
                          <a:cubicBezTo>
                            <a:pt x="1304883" y="537451"/>
                            <a:pt x="1268120" y="642612"/>
                            <a:pt x="1295400" y="806650"/>
                          </a:cubicBezTo>
                          <a:cubicBezTo>
                            <a:pt x="1293341" y="876116"/>
                            <a:pt x="1215376" y="978813"/>
                            <a:pt x="1134066" y="967984"/>
                          </a:cubicBezTo>
                          <a:cubicBezTo>
                            <a:pt x="932358" y="995431"/>
                            <a:pt x="768450" y="948022"/>
                            <a:pt x="667155" y="967984"/>
                          </a:cubicBezTo>
                          <a:cubicBezTo>
                            <a:pt x="565860" y="987946"/>
                            <a:pt x="269995" y="963695"/>
                            <a:pt x="161334" y="967984"/>
                          </a:cubicBezTo>
                          <a:cubicBezTo>
                            <a:pt x="83267" y="984410"/>
                            <a:pt x="969" y="905786"/>
                            <a:pt x="0" y="806650"/>
                          </a:cubicBezTo>
                          <a:cubicBezTo>
                            <a:pt x="-4560" y="690233"/>
                            <a:pt x="22889" y="621040"/>
                            <a:pt x="0" y="503351"/>
                          </a:cubicBezTo>
                          <a:cubicBezTo>
                            <a:pt x="-22889" y="385662"/>
                            <a:pt x="24264" y="279911"/>
                            <a:pt x="0" y="16133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dirty="0">
                <a:solidFill>
                  <a:schemeClr val="accent4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BDD02C9-5DDC-AF38-744A-36B9BF0179B0}"/>
                </a:ext>
              </a:extLst>
            </p:cNvPr>
            <p:cNvSpPr txBox="1"/>
            <p:nvPr/>
          </p:nvSpPr>
          <p:spPr>
            <a:xfrm>
              <a:off x="4145727" y="1244577"/>
              <a:ext cx="1295400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4"/>
                  </a:solidFill>
                </a:rPr>
                <a:t>+</a:t>
              </a:r>
            </a:p>
            <a:p>
              <a:pPr algn="ctr"/>
              <a:r>
                <a:rPr lang="en-US" sz="1600" b="1" dirty="0">
                  <a:solidFill>
                    <a:schemeClr val="accent4"/>
                  </a:solidFill>
                </a:rPr>
                <a:t>Create New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50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ECA6D2-A996-D035-5D78-EEC9BAF9E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814" y="2404919"/>
            <a:ext cx="2486372" cy="2048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3ADE2D-32B8-F7C2-54C5-C0DDC1C2A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577" y="2790736"/>
            <a:ext cx="2476846" cy="127652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0F41A5-FCF7-55E7-D27B-7F0DD181BA5A}"/>
              </a:ext>
            </a:extLst>
          </p:cNvPr>
          <p:cNvSpPr/>
          <p:nvPr/>
        </p:nvSpPr>
        <p:spPr>
          <a:xfrm>
            <a:off x="1302616" y="361611"/>
            <a:ext cx="7927041" cy="888418"/>
          </a:xfrm>
          <a:prstGeom prst="roundRect">
            <a:avLst/>
          </a:prstGeom>
          <a:solidFill>
            <a:srgbClr val="E8A33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EBCD"/>
              </a:solidFill>
              <a:latin typeface="Imprint MT Shadow" panose="04020605060303030202" pitchFamily="8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4F41D2-8056-D95D-BB1C-859082806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04" y="3589019"/>
            <a:ext cx="9554908" cy="234347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EC62638-B91B-BE24-136D-632577E2EF09}"/>
              </a:ext>
            </a:extLst>
          </p:cNvPr>
          <p:cNvSpPr/>
          <p:nvPr/>
        </p:nvSpPr>
        <p:spPr>
          <a:xfrm>
            <a:off x="933344" y="1323593"/>
            <a:ext cx="7927041" cy="888418"/>
          </a:xfrm>
          <a:prstGeom prst="roundRect">
            <a:avLst/>
          </a:prstGeom>
          <a:solidFill>
            <a:srgbClr val="F2F2F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EBCD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A915ED-E3E8-9D2C-35CD-0A88D3C52B84}"/>
              </a:ext>
            </a:extLst>
          </p:cNvPr>
          <p:cNvSpPr/>
          <p:nvPr/>
        </p:nvSpPr>
        <p:spPr>
          <a:xfrm>
            <a:off x="2068723" y="2199398"/>
            <a:ext cx="7927041" cy="888418"/>
          </a:xfrm>
          <a:prstGeom prst="roundRect">
            <a:avLst/>
          </a:prstGeom>
          <a:solidFill>
            <a:srgbClr val="DDD9D5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EBCD"/>
              </a:solidFill>
              <a:latin typeface="Imprint MT Shadow" panose="04020605060303030202" pitchFamily="8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5E76B2-F3D2-AD35-5454-DFCAC0C191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9657" y="2346527"/>
            <a:ext cx="971686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4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296D-0A3A-89B8-A928-A966B3BF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A527-BB9B-FC9D-0A08-71A7CCF2D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54663-AEB9-0076-12CA-3A575C78E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528" y="1566602"/>
            <a:ext cx="6249272" cy="3724795"/>
          </a:xfrm>
          <a:prstGeom prst="rect">
            <a:avLst/>
          </a:prstGeom>
          <a:ln>
            <a:solidFill>
              <a:srgbClr val="FCD190"/>
            </a:solidFill>
          </a:ln>
        </p:spPr>
      </p:pic>
      <p:pic>
        <p:nvPicPr>
          <p:cNvPr id="4098" name="Picture 2" descr="Cartoon Wood Texture Images – Browse 127,766 Stock Photos, Vectors, and  Video | Adobe Stock">
            <a:extLst>
              <a:ext uri="{FF2B5EF4-FFF2-40B4-BE49-F238E27FC236}">
                <a16:creationId xmlns:a16="http://schemas.microsoft.com/office/drawing/2014/main" id="{4238FDF1-2756-B19A-5084-6047FA26E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264557"/>
            <a:ext cx="4857750" cy="3429000"/>
          </a:xfrm>
          <a:prstGeom prst="rect">
            <a:avLst/>
          </a:prstGeom>
          <a:noFill/>
          <a:ln>
            <a:solidFill>
              <a:srgbClr val="B878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0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27524</TotalTime>
  <Words>65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Cambria</vt:lpstr>
      <vt:lpstr>Century</vt:lpstr>
      <vt:lpstr>Imprint MT Shadow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 Huang</dc:creator>
  <cp:lastModifiedBy>Anni Huang</cp:lastModifiedBy>
  <cp:revision>8</cp:revision>
  <dcterms:created xsi:type="dcterms:W3CDTF">2024-04-20T02:08:28Z</dcterms:created>
  <dcterms:modified xsi:type="dcterms:W3CDTF">2024-06-23T23:31:11Z</dcterms:modified>
</cp:coreProperties>
</file>