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73D-7B9E-41BF-973F-EEA18F040EE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8A5-6DC0-4C5D-AC1C-D01C8E5B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0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73D-7B9E-41BF-973F-EEA18F040EE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8A5-6DC0-4C5D-AC1C-D01C8E5B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73D-7B9E-41BF-973F-EEA18F040EE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8A5-6DC0-4C5D-AC1C-D01C8E5B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73D-7B9E-41BF-973F-EEA18F040EE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8A5-6DC0-4C5D-AC1C-D01C8E5B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73D-7B9E-41BF-973F-EEA18F040EE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8A5-6DC0-4C5D-AC1C-D01C8E5B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73D-7B9E-41BF-973F-EEA18F040EE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8A5-6DC0-4C5D-AC1C-D01C8E5B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73D-7B9E-41BF-973F-EEA18F040EE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8A5-6DC0-4C5D-AC1C-D01C8E5B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9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73D-7B9E-41BF-973F-EEA18F040EE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8A5-6DC0-4C5D-AC1C-D01C8E5B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73D-7B9E-41BF-973F-EEA18F040EE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8A5-6DC0-4C5D-AC1C-D01C8E5B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1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73D-7B9E-41BF-973F-EEA18F040EE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8A5-6DC0-4C5D-AC1C-D01C8E5B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73D-7B9E-41BF-973F-EEA18F040EE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8A5-6DC0-4C5D-AC1C-D01C8E5B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7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A573D-7B9E-41BF-973F-EEA18F040EE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7A8A5-6DC0-4C5D-AC1C-D01C8E5B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8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6" y="264161"/>
            <a:ext cx="11329287" cy="6372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Knowspace</a:t>
            </a:r>
            <a:endParaRPr lang="en-US" sz="72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2"/>
                </a:solidFill>
              </a:rPr>
              <a:t>Author: Amir S. Husain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i="1" dirty="0">
                <a:solidFill>
                  <a:schemeClr val="bg2"/>
                </a:solidFill>
              </a:rPr>
              <a:t>Email: ah3548@nyu.edu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1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 w="142875" cmpd="sng"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MOTIVATION</a:t>
            </a:r>
            <a:endParaRPr lang="en-US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77" y="1971040"/>
            <a:ext cx="7165046" cy="448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&amp;H\Downloads\Untitled 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93" y="2158048"/>
            <a:ext cx="8070214" cy="44781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chemeClr val="tx1"/>
          </a:solidFill>
          <a:ln w="142875" cmpd="sng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Architecture And Technologies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9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s-media-cache-ak0.pinimg.com/originals/29/28/2c/29282c204cdefad4f1c7ff6aeebb609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61" y="1847949"/>
            <a:ext cx="8888019" cy="458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614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FuTURE</a:t>
            </a:r>
            <a:endParaRPr lang="en-US" sz="4800" dirty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Image result for red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2080571"/>
            <a:ext cx="29527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ack overfl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34" y="5022757"/>
            <a:ext cx="6212838" cy="141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tx1"/>
          </a:solidFill>
          <a:ln w="142875" cmpd="sng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Future</a:t>
            </a:r>
            <a:endParaRPr lang="en-US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4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Knowspace</vt:lpstr>
      <vt:lpstr>MOTIVATION</vt:lpstr>
      <vt:lpstr>PowerPoint Presentation</vt:lpstr>
      <vt:lpstr>FuTURE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Knowspace</dc:title>
  <dc:creator>Amir Husain</dc:creator>
  <cp:lastModifiedBy>Amir Husain</cp:lastModifiedBy>
  <cp:revision>5</cp:revision>
  <dcterms:created xsi:type="dcterms:W3CDTF">2017-05-03T00:22:10Z</dcterms:created>
  <dcterms:modified xsi:type="dcterms:W3CDTF">2017-05-03T00:52:07Z</dcterms:modified>
</cp:coreProperties>
</file>