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Skewness and kurtosis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Some Plots like:</a:t>
          </a:r>
        </a:p>
        <a:p>
          <a:r>
            <a:rPr lang="en-US" dirty="0"/>
            <a:t>1- Dot Plot</a:t>
          </a:r>
        </a:p>
        <a:p>
          <a:r>
            <a:rPr lang="en-US" dirty="0"/>
            <a:t>2-Box Plot</a:t>
          </a:r>
        </a:p>
        <a:p>
          <a:r>
            <a:rPr lang="en-US" dirty="0"/>
            <a:t>3-Stem and Leaf</a:t>
          </a:r>
        </a:p>
        <a:p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How  to Define Skewness type from graph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Skewness and kurtosis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Plots like: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 Dot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2-Box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3-Stem and Leaf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 to Define Skewness type from graph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22-Dec-24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22-Dec-24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Ahmed Nasser </a:t>
            </a:r>
            <a:r>
              <a:rPr lang="en-US" dirty="0" err="1">
                <a:solidFill>
                  <a:schemeClr val="tx1"/>
                </a:solidFill>
              </a:rPr>
              <a:t>Elsayed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4B4-CD11-455D-AD97-F7C6B03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6A6F-0B13-44C2-A6A6-7871500087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2C1CA-646F-49E9-A99E-4C74A66D6B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5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Descriptive Statistics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1612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25DF-E7A6-4531-8B9E-6FD88E8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5803647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​−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x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sz="1800" b="0" i="0" kern="1200" smtClean="0">
                                                <a:solidFill>
                                                  <a:schemeClr val="lt1"/>
                                                </a:solidFill>
                                                <a:effectLst/>
                                                <a:latin typeface="+mn-lt"/>
                                                <a:ea typeface="+mn-ea"/>
                                                <a:cs typeface="+mn-cs"/>
                                              </a:rPr>
                                              <m:t>ˉ</m:t>
                                            </m:r>
                                          </m:num>
                                          <m:den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den>
                                        </m:f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615803647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" t="-1992" r="-100356" b="-100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028CC1-0995-40A0-B762-AE4ADE94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3720352"/>
            <a:ext cx="5127812" cy="153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D776E-0260-4E79-A549-25A49AF8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1472"/>
            <a:ext cx="5127812" cy="1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90E-2FEC-4CDA-8627-D60D1EB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using python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DC6F7-24F2-4A22-9C5C-35C5FD075B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3119"/>
            <a:ext cx="5315877" cy="374903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7E982C-FE64-49C3-93F5-C1C0FA17F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know that there are three types of skewness: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 skewed we call it negatively skewed because the mean &lt; median &lt;mode.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Right skewed we call it positively skewed because mean &gt; median &gt;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Normal Distribution doesn’t have skewness it’s approximately zero.</a:t>
            </a:r>
          </a:p>
        </p:txBody>
      </p:sp>
    </p:spTree>
    <p:extLst>
      <p:ext uri="{BB962C8B-B14F-4D97-AF65-F5344CB8AC3E}">
        <p14:creationId xmlns:p14="http://schemas.microsoft.com/office/powerpoint/2010/main" val="43847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E147B2-102C-4040-A986-58B52551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95A969-B128-42E6-97C1-5D4B4ABE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76650"/>
            <a:ext cx="10058400" cy="33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1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14D-586F-4ECE-8C99-476891AC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BD9B-4FB3-4A8E-8638-4F2F67440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need to know that there are three type of kurtosis</a:t>
            </a:r>
          </a:p>
          <a:p>
            <a:r>
              <a:rPr lang="en-US" dirty="0"/>
              <a:t>Mesokurtic -&gt; this when kurtosis of data is equals to 3 then it’s normal distribution.</a:t>
            </a:r>
          </a:p>
          <a:p>
            <a:r>
              <a:rPr lang="en-US" dirty="0"/>
              <a:t>Leptokurtic -&gt; when kurtosis of data is bigger than 3 (More outliers).</a:t>
            </a:r>
          </a:p>
          <a:p>
            <a:r>
              <a:rPr lang="en-US" dirty="0"/>
              <a:t>Platykurtic -&gt; when kurtosis of data is less than 3  (Fewer outliers).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AC732-1DA5-4CB4-B450-E1D977D85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03120"/>
            <a:ext cx="4664075" cy="3749040"/>
          </a:xfrm>
        </p:spPr>
      </p:pic>
    </p:spTree>
    <p:extLst>
      <p:ext uri="{BB962C8B-B14F-4D97-AF65-F5344CB8AC3E}">
        <p14:creationId xmlns:p14="http://schemas.microsoft.com/office/powerpoint/2010/main" val="294475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33AC-AD35-45FC-80B2-37A687DA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BDF774-41A9-48C5-A099-5735E6CA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42" y="2103438"/>
            <a:ext cx="6296715" cy="3849687"/>
          </a:xfrm>
        </p:spPr>
      </p:pic>
    </p:spTree>
    <p:extLst>
      <p:ext uri="{BB962C8B-B14F-4D97-AF65-F5344CB8AC3E}">
        <p14:creationId xmlns:p14="http://schemas.microsoft.com/office/powerpoint/2010/main" val="3181261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971A-E3A1-4ED9-A071-DB5E622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93A-25D4-4B4F-825D-03499D6AC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Is effective way to show the distribution of data .</a:t>
            </a:r>
          </a:p>
          <a:p>
            <a:r>
              <a:rPr lang="en-US" sz="2000" dirty="0"/>
              <a:t>It useful for the medium or small data size.</a:t>
            </a:r>
          </a:p>
          <a:p>
            <a:r>
              <a:rPr lang="en-US" sz="2000" dirty="0"/>
              <a:t>Also it shows the outliers.</a:t>
            </a:r>
          </a:p>
          <a:p>
            <a:r>
              <a:rPr lang="en-US" sz="2000" dirty="0"/>
              <a:t>X-axis is for values and y-axis is for count or frequency.</a:t>
            </a:r>
          </a:p>
          <a:p>
            <a:r>
              <a:rPr lang="en-US" sz="2000" dirty="0"/>
              <a:t>In this figure values is y-axis ,index is the frequency of this value.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C84B0-2F96-4865-89BE-BF3F81C5D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955" y="2103438"/>
            <a:ext cx="3644415" cy="3748087"/>
          </a:xfrm>
        </p:spPr>
      </p:pic>
    </p:spTree>
    <p:extLst>
      <p:ext uri="{BB962C8B-B14F-4D97-AF65-F5344CB8AC3E}">
        <p14:creationId xmlns:p14="http://schemas.microsoft.com/office/powerpoint/2010/main" val="351656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DBD1-1605-4CBA-8FC9-F137AE6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A30B-0266-4DBB-B77A-7B1946D4E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Is useful for those who want to know the maximum value and minimum value.</a:t>
            </a:r>
          </a:p>
          <a:p>
            <a:r>
              <a:rPr lang="en-US" dirty="0"/>
              <a:t>Also it shows the quartile and it’s values </a:t>
            </a:r>
          </a:p>
          <a:p>
            <a:r>
              <a:rPr lang="en-US" dirty="0"/>
              <a:t>Show the outliers, use it for data wrangling.</a:t>
            </a:r>
          </a:p>
          <a:p>
            <a:r>
              <a:rPr lang="en-US" dirty="0"/>
              <a:t>Shows mean and median, standard deviation.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635328-1FB0-4A91-8954-958A9EF4F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13505"/>
            <a:ext cx="4664075" cy="3527953"/>
          </a:xfrm>
        </p:spPr>
      </p:pic>
    </p:spTree>
    <p:extLst>
      <p:ext uri="{BB962C8B-B14F-4D97-AF65-F5344CB8AC3E}">
        <p14:creationId xmlns:p14="http://schemas.microsoft.com/office/powerpoint/2010/main" val="92219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{265595DA-DA28-4446-AF4D-001999773C34}tf78829772_win32</Template>
  <TotalTime>219</TotalTime>
  <Words>257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Cambria Math</vt:lpstr>
      <vt:lpstr>Garamond</vt:lpstr>
      <vt:lpstr>Sagona Book</vt:lpstr>
      <vt:lpstr>Sagona ExtraLight</vt:lpstr>
      <vt:lpstr>SavonVTI</vt:lpstr>
      <vt:lpstr>Project</vt:lpstr>
      <vt:lpstr>Descriptive Statistics </vt:lpstr>
      <vt:lpstr>Skewness and Kurtosis</vt:lpstr>
      <vt:lpstr>Skewness using python</vt:lpstr>
      <vt:lpstr>Output</vt:lpstr>
      <vt:lpstr>Kurtosis using python</vt:lpstr>
      <vt:lpstr>Output</vt:lpstr>
      <vt:lpstr>Dot plot </vt:lpstr>
      <vt:lpstr>Box Plot</vt:lpstr>
      <vt:lpstr>Stem and leaf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احمد ناصر السيد عبد السيد عبد الله</dc:creator>
  <cp:lastModifiedBy>احمد ناصر السيد عبد السيد عبد الله</cp:lastModifiedBy>
  <cp:revision>15</cp:revision>
  <dcterms:created xsi:type="dcterms:W3CDTF">2024-12-22T13:57:28Z</dcterms:created>
  <dcterms:modified xsi:type="dcterms:W3CDTF">2024-12-22T17:36:53Z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