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57" r:id="rId3"/>
    <p:sldId id="258" r:id="rId4"/>
    <p:sldId id="260" r:id="rId5"/>
    <p:sldId id="261" r:id="rId6"/>
    <p:sldId id="262" r:id="rId7"/>
    <p:sldId id="264" r:id="rId8"/>
    <p:sldId id="268" r:id="rId9"/>
    <p:sldId id="269" r:id="rId10"/>
    <p:sldId id="270" r:id="rId11"/>
    <p:sldId id="272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0F8279C-29DC-4134-8056-B48B4025322A}">
          <p14:sldIdLst>
            <p14:sldId id="273"/>
            <p14:sldId id="257"/>
            <p14:sldId id="258"/>
            <p14:sldId id="260"/>
            <p14:sldId id="261"/>
            <p14:sldId id="262"/>
            <p14:sldId id="264"/>
            <p14:sldId id="268"/>
            <p14:sldId id="269"/>
            <p14:sldId id="270"/>
            <p14:sldId id="27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60"/>
  </p:normalViewPr>
  <p:slideViewPr>
    <p:cSldViewPr snapToGrid="0" snapToObjects="1" showGuides="1">
      <p:cViewPr varScale="1">
        <p:scale>
          <a:sx n="83" d="100"/>
          <a:sy n="83" d="100"/>
        </p:scale>
        <p:origin x="129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elodytube.com/dem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169721" y="329711"/>
            <a:ext cx="6558375" cy="1328738"/>
          </a:xfrm>
        </p:spPr>
        <p:txBody>
          <a:bodyPr>
            <a:no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Северо-Казахстанский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 университет им. М.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Козыбаева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инженерии и цифровых технологий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«Информационно-коммуникационные технологии»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3748" y="4650582"/>
            <a:ext cx="8616503" cy="1987609"/>
          </a:xfrm>
        </p:spPr>
        <p:txBody>
          <a:bodyPr>
            <a:normAutofit fontScale="92500" lnSpcReduction="20000"/>
          </a:bodyPr>
          <a:lstStyle/>
          <a:p>
            <a:pPr algn="l"/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</a:t>
            </a:r>
            <a:r>
              <a:rPr lang="ru-RU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ИС-23-1									</a:t>
            </a:r>
            <a:r>
              <a:rPr lang="ru-RU" sz="17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Серикбаев</a:t>
            </a:r>
            <a:r>
              <a:rPr lang="ru-RU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Б.М.</a:t>
            </a:r>
            <a:endParaRPr lang="ru-RU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7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Петропавловск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73" y="2917359"/>
            <a:ext cx="90486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дисциплине: Протоколы и интерфейсы компьютерных систем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тему: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Видеохостинг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музыкантов»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852978"/>
            <a:ext cx="5912827" cy="272288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4: Как это работает</a:t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Как это работает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Платформа проста в использовании:</a:t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Загрузите видео (выберите файл с вашим музыкальным видео или клипом).</a:t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Добавьте описание (укажите название, описание и жанр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вашей музыки).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Поделитесь с миром (опубликуйте видео и делитесь ссылкой с поклонниками).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Пример загрузки видео и процесса публикации.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5425" y="3104834"/>
            <a:ext cx="9110804" cy="42103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400" b="1" dirty="0"/>
              <a:t>Слайд 5: QR для публикации</a:t>
            </a:r>
            <a:br>
              <a:rPr lang="ru-RU" sz="1400" b="1" dirty="0"/>
            </a:br>
            <a:r>
              <a:rPr lang="ru-RU" sz="1400" b="1" dirty="0"/>
              <a:t>Тема</a:t>
            </a:r>
            <a:r>
              <a:rPr lang="ru-RU" sz="1400" dirty="0"/>
              <a:t>: Возможность быстрого доступа к </a:t>
            </a:r>
            <a:r>
              <a:rPr lang="ru-RU" sz="1400" dirty="0" err="1"/>
              <a:t>демо</a:t>
            </a:r>
            <a:r>
              <a:rPr lang="ru-RU" sz="1400" dirty="0"/>
              <a:t>-видео через QR-код.</a:t>
            </a:r>
            <a:br>
              <a:rPr lang="ru-RU" sz="1400" dirty="0"/>
            </a:br>
            <a:r>
              <a:rPr lang="ru-RU" sz="1400" b="1" dirty="0"/>
              <a:t>Контент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Заголовок: "Поделитесь своим творчеством".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Описание: Призыв отсканировать QR-код для быстрого доступа к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-видео.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Изображение, которое демонстрирует пример публикации.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QR-код, который можно сканировать для получения ссылки на демонстрационное видео.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для копирования: "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https://melodytube.com/demo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Кнопки: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Копировать ссылку — копирует ссылку на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-видео в буфер обмена.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Назад — возвращает на предыдущий слайд.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9920" y="2178156"/>
            <a:ext cx="6104160" cy="32635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en-US" sz="16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8595"/>
            <a:ext cx="8229600" cy="4667885"/>
          </a:xfrm>
        </p:spPr>
        <p:txBody>
          <a:bodyPr>
            <a:normAutofit/>
          </a:bodyPr>
          <a:lstStyle/>
          <a:p>
            <a:pPr marL="0" indent="535305" algn="just">
              <a:buNone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современном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цифровом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мире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музыкантам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всё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труднее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продвигать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своё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творчество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специализированных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сервисы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всегда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ориентированы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живое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исполнение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авторские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каверы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MelodyTube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решает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эту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проблему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объединяя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музыкантов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слушателей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одном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35305" algn="just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сообщество, где ценится живое звучание, индивидуальность исполнителя и эмоциональная связь с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аудиторией – это делает его востребованным не только для слушателей, но и для начинающих исполнителей, которым важно продвижение в сети.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Здесь начинающие и профессиональные музыканты могут делиться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лайф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-выступлениями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уникальными интерпретациями известных песен и находить благодарных слушателей. Платформа поддерживает прямые трансляции, даёт возможность получать обратную связь в режиме реального времени и даже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монетизировать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своё творчество через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донаты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поддержку фанатов. В этом сообществе  отсутствует «шум» из других категорий (юмор, блоги, обзоры).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628650" algn="just"/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онлайн-платформы для публикации музыкального контента и взаимодействия между артистами и аудиторией.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Популяризация музыкального контента-содействие распространению качественной музыки среди широкой аудитории;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независимых исполнителей-представление  платформы для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продвижениятреков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клипов и концертных записей начинающих артистов;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сообщества по интересам-объединение слушателей, исполнителей критиков и меломанов в единую платформу для обмена мнениями и впечатлениями;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Образование и информация-публикация материалов о музыкальных стилях, инструментах, теории музыки и истории;</a:t>
            </a:r>
          </a:p>
          <a:p>
            <a:pPr marL="0" indent="0" algn="just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Сотрудничество с артистами и лейблами-проведение онлайн-концертов, интервью, премьеры клипов и альбомов</a:t>
            </a:r>
          </a:p>
          <a:p>
            <a:pPr marL="0" indent="0" algn="just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авторские права-обеспечение соблюдения прав исполнителей и защита контента от нелегального копирования.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Как работает платформа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выбирает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загружает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платформу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описания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жанр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краткое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Публикация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становится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аудитории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может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распространяться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ссылку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QR-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883"/>
            <a:ext cx="8229600" cy="1143000"/>
          </a:xfrm>
        </p:spPr>
        <p:txBody>
          <a:bodyPr/>
          <a:lstStyle/>
          <a:p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Тарифные планы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Бесплатный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видео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сообщества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Pro: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неограниченные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загрузки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расширенная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приоритетная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мультиаккаунт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персональный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продвижения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2245"/>
            <a:ext cx="8698865" cy="4886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Доступ к демо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ознакомления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демонстрационной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версией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платформы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отсканируйте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QR-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перейдите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ссылке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https://melodytube.com/demo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040" y="970452"/>
            <a:ext cx="8049358" cy="1908847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1: Заглавный слайд</a:t>
            </a:r>
            <a:b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MelodyTube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Подзаголовок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Новая платформа для музыкантов и любителей музыки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MelodyTube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инновационный онлайн-сервис для музыкантов, где они могут загружать свои музыкальные видео, делиться живыми выступлениями и создавать уникальные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каверы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популярные песни.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19" y="2879298"/>
            <a:ext cx="6905384" cy="32635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3334" y="1569427"/>
            <a:ext cx="8212016" cy="555840"/>
          </a:xfrm>
        </p:spPr>
        <p:txBody>
          <a:bodyPr>
            <a:noAutofit/>
          </a:bodyPr>
          <a:lstStyle/>
          <a:p>
            <a:pPr algn="l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2: О платформе</a:t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 платформе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MelodyTube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предлагает уникальные возможности для всех, кто любит музыку. Платформа позволяет: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Загружать музыкальные видео и клипы.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Делать записи живых выступлений.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Публиковать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каверы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ремиксы на известные песни.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Иконки для каждого типа контента (видеоклипы, живые выступления,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каверы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5" y="3187486"/>
            <a:ext cx="7886700" cy="199558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754065"/>
            <a:ext cx="7886700" cy="371201"/>
          </a:xfrm>
        </p:spPr>
        <p:txBody>
          <a:bodyPr>
            <a:noAutofit/>
          </a:bodyPr>
          <a:lstStyle/>
          <a:p>
            <a:pPr algn="l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Слайд 3: Ключевые возможности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Заголовок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Ключевые возможности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Простая загрузка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Удобный интерфейс для быстрой публикации контента.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Статистика просмотров и взаимодействий.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Сообщество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Возможность общения с другими музыкантами и поклонниками.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Заработок на своих музыкальных видео.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Иконки и изображения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Отображение каждой возможности с пояснением.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8" y="3535207"/>
            <a:ext cx="7886700" cy="24132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763</Words>
  <Application>Microsoft Office PowerPoint</Application>
  <PresentationFormat>Экран (4:3)</PresentationFormat>
  <Paragraphs>41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Министерство науки и высшего образования Республики Казахстан  Северо-Казахстанский государственный университет им. М. Козыбаева  Факультет инженерии и цифровых технологий  Кафедра «Информационно-коммуникационные технологии»</vt:lpstr>
      <vt:lpstr>Актуальность проекта </vt:lpstr>
      <vt:lpstr>Цель проекта - разработка онлайн-платформы для публикации музыкального контента и взаимодействия между артистами и аудиторией.</vt:lpstr>
      <vt:lpstr>Как работает платформа</vt:lpstr>
      <vt:lpstr>Тарифные планы</vt:lpstr>
      <vt:lpstr>Доступ к демо</vt:lpstr>
      <vt:lpstr>Слайд 1: Заглавный слайд Заголовок: MelodyTube Подзаголовок: Новая платформа для музыкантов и любителей музыки Описание: MelodyTube – это инновационный онлайн-сервис для музыкантов, где они могут загружать свои музыкальные видео, делиться живыми выступлениями и создавать уникальные каверы на популярные песни. </vt:lpstr>
      <vt:lpstr> Слайд 2: О платформе Заголовок: О платформе Описание: MelodyTube предлагает уникальные возможности для всех, кто любит музыку. Платформа позволяет: Загружать музыкальные видео и клипы. Делать записи живых выступлений. Публиковать каверы и ремиксы на известные песни. Изображения: Иконки для каждого типа контента (видеоклипы, живые выступления, каверы). </vt:lpstr>
      <vt:lpstr>Слайд 3: Ключевые возможности Заголовок: Ключевые возможности Описание: Простая загрузка: Удобный интерфейс для быстрой публикации контента. Аналитика: Статистика просмотров и взаимодействий. Сообщество: Возможность общения с другими музыкантами и поклонниками. Монетизация: Заработок на своих музыкальных видео. Иконки и изображения: Отображение каждой возможности с пояснением. </vt:lpstr>
      <vt:lpstr>Слайд 4: Как это работает Заголовок: Как это работает Описание: Платформа проста в использовании: Загрузите видео (выберите файл с вашим музыкальным видео или клипом). Добавьте описание (укажите название, описание и жанр вашей музыки). Поделитесь с миром (опубликуйте видео и делитесь ссылкой с поклонниками). Изображение: Пример загрузки видео и процесса публикации.  </vt:lpstr>
      <vt:lpstr>Слайд 5: QR для публикации Тема: Возможность быстрого доступа к демо-видео через QR-код. Контент: Заголовок: "Поделитесь своим творчеством". Описание: Призыв отсканировать QR-код для быстрого доступа к демо-видео. Изображение, которое демонстрирует пример публикации. QR-код, который можно сканировать для получения ссылки на демонстрационное видео. Ссылка для копирования: "https://melodytube.com/demo". Кнопки: Копировать ссылку — копирует ссылку на демо-видео в буфер обмена. Назад — возвращает на предыдущий слайд.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MelodyTube</dc:title>
  <dc:creator>user</dc:creator>
  <dc:description>generated using python-pptx</dc:description>
  <cp:lastModifiedBy>user</cp:lastModifiedBy>
  <cp:revision>19</cp:revision>
  <dcterms:created xsi:type="dcterms:W3CDTF">2013-01-27T09:14:00Z</dcterms:created>
  <dcterms:modified xsi:type="dcterms:W3CDTF">2025-05-06T07:58:34Z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303754DA7346468BA121080BB5BEA39E_12</vt:lpwstr>
  </property>
  <property fmtid="{D5CDD505-2E9C-101B-9397-08002B2CF9AE}" pid="3" name="KSOProductBuildVer">
    <vt:lpwstr>1049-12.2.0.20795</vt:lpwstr>
  </property>
</Properties>
</file>