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4630400" cy="8229600"/>
  <p:notesSz cx="8229600" cy="14630400"/>
  <p:embeddedFontLst>
    <p:embeddedFont>
      <p:font typeface="Fraunces Extra Bold" panose="020B0604020202020204" charset="0"/>
      <p:regular r:id="rId8"/>
    </p:embeddedFont>
    <p:embeddedFont>
      <p:font typeface="Nobile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41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MobileMind: Enhancing Sales Intelligence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Data-driven strategies to optimize </a:t>
            </a:r>
            <a:r>
              <a:rPr lang="en-US" sz="1750" dirty="0" err="1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mobilemind</a:t>
            </a: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sales performance. Key focus areas include data </a:t>
            </a:r>
            <a:r>
              <a:rPr lang="en-US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standardization</a:t>
            </a: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, pattern identification, and dynamic visualization.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756440" y="5467112"/>
            <a:ext cx="2169914" cy="1524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Times New Roman" panose="02020603050405020304" pitchFamily="18" charset="0"/>
                <a:ea typeface="Nobile Bold" pitchFamily="34" charset="-122"/>
                <a:cs typeface="Times New Roman" panose="02020603050405020304" pitchFamily="18" charset="0"/>
              </a:rPr>
              <a:t>Abdul Ahad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Times New Roman" panose="02020603050405020304" pitchFamily="18" charset="0"/>
                <a:ea typeface="Nobile Bold" pitchFamily="34" charset="-122"/>
                <a:cs typeface="Times New Roman" panose="02020603050405020304" pitchFamily="18" charset="0"/>
              </a:rPr>
              <a:t>Divya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405449"/>
                </a:solidFill>
                <a:latin typeface="Times New Roman" panose="02020603050405020304" pitchFamily="18" charset="0"/>
                <a:ea typeface="Nobile Bold" pitchFamily="34" charset="-122"/>
                <a:cs typeface="Times New Roman" panose="02020603050405020304" pitchFamily="18" charset="0"/>
              </a:rPr>
              <a:t>Divanshi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A2393-FCBC-67FE-AA7E-CA072A80F6AE}"/>
              </a:ext>
            </a:extLst>
          </p:cNvPr>
          <p:cNvSpPr/>
          <p:nvPr/>
        </p:nvSpPr>
        <p:spPr>
          <a:xfrm>
            <a:off x="12645484" y="7660888"/>
            <a:ext cx="1951463" cy="535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8824" y="2073791"/>
            <a:ext cx="71555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Top Brands &amp; Price Tiers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38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Leading Brands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41960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Google and Nokia: revenue leaders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5004844" cy="9530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Value and Volume have Positive 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     Co-relation</a:t>
            </a:r>
          </a:p>
          <a:p>
            <a:pPr algn="l">
              <a:lnSpc>
                <a:spcPts val="2850"/>
              </a:lnSpc>
              <a:buSzPct val="100000"/>
            </a:pP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3838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Revenue by Price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32928" y="441960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Premium tier drives revenue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32928" y="48617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Budget models contribute less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72067" y="3838456"/>
            <a:ext cx="28490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Model Performance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72067" y="441960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256GB+ RAM models excel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72067" y="486179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MediaTek </a:t>
            </a:r>
            <a:r>
              <a:rPr lang="en-US" sz="1800" dirty="0" err="1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Dimensity</a:t>
            </a: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drives sales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6F8FFD-8BD4-BAE8-3EBA-5D4BCD32537B}"/>
              </a:ext>
            </a:extLst>
          </p:cNvPr>
          <p:cNvSpPr/>
          <p:nvPr/>
        </p:nvSpPr>
        <p:spPr>
          <a:xfrm>
            <a:off x="12678937" y="7694341"/>
            <a:ext cx="1951463" cy="535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7551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Regional &amp; Delivery Insights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22127" y="3061573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5E0DF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072884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87579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Regional Sales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1587579" y="3523655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West, South regions lead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822127" y="4595336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5E0DF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60664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7579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Delivery Impact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587579" y="5057418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30 </a:t>
            </a: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days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average delivery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822127" y="6129099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5E0DF"/>
          </a:solidFill>
          <a:ln/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140410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87579" y="6100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Monthly Trends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587579" y="6591181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March, </a:t>
            </a:r>
            <a:r>
              <a:rPr lang="en-US" sz="17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August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peak sales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6D26A-3833-25D1-DD32-A47CECBE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2" y="1670305"/>
            <a:ext cx="14250635" cy="5528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2C133-5852-8FA5-324E-F2DDE5DEC6C0}"/>
              </a:ext>
            </a:extLst>
          </p:cNvPr>
          <p:cNvSpPr txBox="1"/>
          <p:nvPr/>
        </p:nvSpPr>
        <p:spPr>
          <a:xfrm>
            <a:off x="2709597" y="457762"/>
            <a:ext cx="921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Dashboard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390495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7291507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Strategic Recommendations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89252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Focus on top models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MediaTek </a:t>
            </a:r>
            <a:r>
              <a:rPr lang="en-US" sz="1550" dirty="0" err="1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Dimensity</a:t>
            </a:r>
            <a:r>
              <a:rPr lang="en-US" sz="15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, 256GB+ RAM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878455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Improve market reach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Targeted</a:t>
            </a: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campaigns in East, North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Faster deliveries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Ensure </a:t>
            </a:r>
            <a:r>
              <a:rPr lang="en-US" sz="155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10-15</a:t>
            </a: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faster deliveries with efficiency in logistic</a:t>
            </a: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Seasonal strategy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Align launches with peak months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3014901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05449"/>
                </a:solidFill>
                <a:latin typeface="Times New Roman" panose="02020603050405020304" pitchFamily="18" charset="0"/>
                <a:ea typeface="Fraunces Extra Bold" pitchFamily="34" charset="-122"/>
                <a:cs typeface="Times New Roman" panose="02020603050405020304" pitchFamily="18" charset="0"/>
              </a:rPr>
              <a:t>Continuous monitoring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Regular dashboard tracking</a:t>
            </a:r>
            <a:endParaRPr lang="en-US" sz="15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809A04-C51E-4856-C949-E90CF3B293C3}"/>
              </a:ext>
            </a:extLst>
          </p:cNvPr>
          <p:cNvSpPr/>
          <p:nvPr/>
        </p:nvSpPr>
        <p:spPr>
          <a:xfrm>
            <a:off x="12678937" y="7694341"/>
            <a:ext cx="1951463" cy="535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145</Words>
  <Application>Microsoft Office PowerPoint</Application>
  <PresentationFormat>Custom</PresentationFormat>
  <Paragraphs>39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Fraunces Extra Bold</vt:lpstr>
      <vt:lpstr>Times New Roman</vt:lpstr>
      <vt:lpstr>Nobile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 Ahad</cp:lastModifiedBy>
  <cp:revision>3</cp:revision>
  <dcterms:created xsi:type="dcterms:W3CDTF">2025-04-09T06:37:41Z</dcterms:created>
  <dcterms:modified xsi:type="dcterms:W3CDTF">2025-04-09T06:53:02Z</dcterms:modified>
</cp:coreProperties>
</file>