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EFBD3D-3E9C-4448-9B94-3FAC2C49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2060329"/>
            <a:ext cx="6523285" cy="2737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2E276C9-374E-4F9F-A8CD-DC440650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173" y="6058565"/>
            <a:ext cx="1040825" cy="6485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F57B0B1-B5B1-4BEA-9DC4-727BFB4A63D2}"/>
              </a:ext>
            </a:extLst>
          </p:cNvPr>
          <p:cNvSpPr txBox="1"/>
          <p:nvPr/>
        </p:nvSpPr>
        <p:spPr>
          <a:xfrm>
            <a:off x="8760532" y="5893540"/>
            <a:ext cx="28460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HADHRI Achraf</a:t>
            </a:r>
          </a:p>
          <a:p>
            <a:r>
              <a:rPr lang="fr-FR" sz="1400" dirty="0"/>
              <a:t>LOPEZ-CHEFCHOUFI Célian</a:t>
            </a:r>
          </a:p>
          <a:p>
            <a:r>
              <a:rPr lang="fr-FR" sz="1400" dirty="0"/>
              <a:t>FOLTIER Tom</a:t>
            </a:r>
          </a:p>
          <a:p>
            <a:r>
              <a:rPr lang="fr-FR" sz="1400" dirty="0"/>
              <a:t>SCHACHTELE Damien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5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8E60D-DA95-459F-851E-5EDD15E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37870"/>
            <a:ext cx="10602913" cy="85785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registration/Authentification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BE249-E52E-45CD-A7FD-8D2A36FF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8" y="1575385"/>
            <a:ext cx="5474871" cy="48863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6EF0-728A-4F1A-820B-C1B6B57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Sign</a:t>
            </a:r>
            <a:r>
              <a:rPr lang="fr-FR" dirty="0"/>
              <a:t> up/Registration</a:t>
            </a:r>
          </a:p>
          <a:p>
            <a:endParaRPr lang="fr-FR" dirty="0"/>
          </a:p>
          <a:p>
            <a:r>
              <a:rPr lang="fr-FR" dirty="0"/>
              <a:t>Login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B6EDA-CA84-4644-B02E-03E0B31E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385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F11CC-D8C8-4549-BBA8-818912D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359" y="476475"/>
            <a:ext cx="6573282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: </a:t>
            </a:r>
            <a:r>
              <a:rPr lang="fr-FR" dirty="0" err="1"/>
              <a:t>pictures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D4368-175A-402A-8FE1-227C58FD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1458207"/>
            <a:ext cx="5350448" cy="51899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D47B9-AA36-42F1-96C7-C56B57AB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picture</a:t>
            </a:r>
            <a:endParaRPr lang="fr-FR" dirty="0"/>
          </a:p>
          <a:p>
            <a:r>
              <a:rPr lang="fr-FR" dirty="0"/>
              <a:t>Save a photo</a:t>
            </a:r>
          </a:p>
          <a:p>
            <a:r>
              <a:rPr lang="fr-FR" dirty="0" err="1"/>
              <a:t>Delete</a:t>
            </a:r>
            <a:r>
              <a:rPr lang="fr-FR" dirty="0"/>
              <a:t> a photo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F0A4BE-4815-42CE-B8ED-48C19252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7366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D875C-CFC3-41BF-98F8-6909016B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9417"/>
            <a:ext cx="9905998" cy="8673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: </a:t>
            </a:r>
            <a:r>
              <a:rPr lang="fr-FR" dirty="0" err="1"/>
              <a:t>friends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C405C-C07F-4837-B4B3-C66B3646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249487"/>
            <a:ext cx="5408611" cy="3541714"/>
          </a:xfrm>
        </p:spPr>
        <p:txBody>
          <a:bodyPr>
            <a:normAutofit/>
          </a:bodyPr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  <a:p>
            <a:r>
              <a:rPr lang="en-US" dirty="0"/>
              <a:t>Update the list of friends</a:t>
            </a:r>
            <a:endParaRPr lang="fr-FR" dirty="0"/>
          </a:p>
          <a:p>
            <a:r>
              <a:rPr lang="en-US" dirty="0"/>
              <a:t>Save the list of friends</a:t>
            </a:r>
          </a:p>
          <a:p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C2BE4-0747-42E2-ACEE-4E8F35F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3" y="1185955"/>
            <a:ext cx="4754751" cy="55005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5251E1-8128-45C0-8626-1E96BFCD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0688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AEC56-88B4-4744-A7CC-5A534119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975" y="529742"/>
            <a:ext cx="5792047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: post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0D91F3-9FF4-4592-A7E7-4D9F800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1367850"/>
            <a:ext cx="5305425" cy="5399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DD61E-D829-4F94-BC06-86232568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post</a:t>
            </a:r>
          </a:p>
          <a:p>
            <a:r>
              <a:rPr lang="fr-FR" dirty="0"/>
              <a:t>Save a post</a:t>
            </a:r>
          </a:p>
          <a:p>
            <a:r>
              <a:rPr lang="fr-FR" dirty="0"/>
              <a:t>Like/comment a post</a:t>
            </a:r>
          </a:p>
          <a:p>
            <a:r>
              <a:rPr lang="fr-FR" dirty="0"/>
              <a:t>Save like/comment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098342-8E01-488F-ACB0-B9CE1CC3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334" y="61215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FE1B-BDEE-479F-9E1C-5D67404E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892" y="346927"/>
            <a:ext cx="7358216" cy="962024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: Share a post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8710D-2A47-41B4-AE02-86BF283E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" y="1308951"/>
            <a:ext cx="7210963" cy="5444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7DA80-B0D1-4EE6-9D7D-1CD928B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524" y="2260231"/>
            <a:ext cx="3417885" cy="3541714"/>
          </a:xfrm>
        </p:spPr>
        <p:txBody>
          <a:bodyPr>
            <a:normAutofit/>
          </a:bodyPr>
          <a:lstStyle/>
          <a:p>
            <a:r>
              <a:rPr lang="en-US" dirty="0"/>
              <a:t>Add a post to share</a:t>
            </a:r>
            <a:endParaRPr lang="fr-FR" dirty="0"/>
          </a:p>
          <a:p>
            <a:r>
              <a:rPr lang="fr-FR" dirty="0"/>
              <a:t>Save a post</a:t>
            </a:r>
          </a:p>
          <a:p>
            <a:r>
              <a:rPr lang="fr-FR" dirty="0" err="1"/>
              <a:t>Delete</a:t>
            </a:r>
            <a:r>
              <a:rPr lang="fr-FR" dirty="0"/>
              <a:t> a post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B9B681-BB3F-4E73-9123-5D3411C6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09" y="61069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B2AF4FC-96AE-4514-A390-A37381A3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AF63BC-72B7-42B3-BBB2-85FB319B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72" y="610784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6C6A67-35D2-4BAA-8AB5-C244DFBA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you have any questions?</a:t>
            </a:r>
            <a:endParaRPr lang="fr-FR" sz="32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DE030-5EE4-4EA5-827E-5EA00DCF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Thank you for your attention</a:t>
            </a:r>
            <a:endParaRPr lang="fr-FR" sz="20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Questions fréquentes (FAQ) - Auxerre">
            <a:extLst>
              <a:ext uri="{FF2B5EF4-FFF2-40B4-BE49-F238E27FC236}">
                <a16:creationId xmlns:a16="http://schemas.microsoft.com/office/drawing/2014/main" id="{A83AA730-D263-478F-B6E9-D02E0ADD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519" y="643467"/>
            <a:ext cx="556656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A17363-A978-49A1-BAFB-72CA35599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07847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28E78B-DE5D-42A6-8631-95924A4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 err="1"/>
              <a:t>summary</a:t>
            </a:r>
            <a:endParaRPr lang="fr-FR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B255A-9160-419E-9E15-7480EBC5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 dirty="0"/>
              <a:t>Sentence pitch</a:t>
            </a:r>
          </a:p>
          <a:p>
            <a:r>
              <a:rPr lang="fr-FR" sz="1800" dirty="0" err="1"/>
              <a:t>Milestones</a:t>
            </a:r>
            <a:endParaRPr lang="fr-FR" sz="1800" dirty="0"/>
          </a:p>
          <a:p>
            <a:r>
              <a:rPr lang="fr-FR" sz="1800" dirty="0"/>
              <a:t>Use cases</a:t>
            </a:r>
          </a:p>
          <a:p>
            <a:r>
              <a:rPr lang="fr-FR" sz="1800" dirty="0"/>
              <a:t>Use case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/>
              <a:t>Architecture</a:t>
            </a:r>
          </a:p>
          <a:p>
            <a:r>
              <a:rPr lang="fr-FR" sz="1800" dirty="0" err="1"/>
              <a:t>Sequence</a:t>
            </a:r>
            <a:r>
              <a:rPr lang="fr-FR" sz="1800" dirty="0"/>
              <a:t>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 err="1"/>
              <a:t>Demo</a:t>
            </a:r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BB2DB5F-17EE-420F-920B-04C675DD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6" y="6122015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28A082F-CECA-4EA4-9C76-367B806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Sentence pitch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1A65C-6252-447A-A265-CF4836FB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FR" dirty="0"/>
              <a:t>Our </a:t>
            </a:r>
            <a:r>
              <a:rPr lang="fr-FR" dirty="0" err="1"/>
              <a:t>company</a:t>
            </a:r>
            <a:r>
              <a:rPr lang="fr-FR" dirty="0"/>
              <a:t>, Virtual Tag,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developing</a:t>
            </a:r>
            <a:r>
              <a:rPr lang="fr-FR" dirty="0"/>
              <a:t> a new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augmented</a:t>
            </a:r>
            <a:r>
              <a:rPr lang="fr-FR" dirty="0"/>
              <a:t> reality to help tag </a:t>
            </a:r>
            <a:r>
              <a:rPr lang="fr-FR" dirty="0" err="1"/>
              <a:t>artists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pursuing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art;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offering</a:t>
            </a:r>
            <a:r>
              <a:rPr lang="fr-FR" dirty="0"/>
              <a:t> the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as </a:t>
            </a:r>
            <a:r>
              <a:rPr lang="fr-FR" dirty="0" err="1"/>
              <a:t>nfts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D9FF0E-2E34-4BB8-A6E1-52E993F9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67" y="6102396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CAD96B-0A77-465D-9C8F-90986C42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3 Milestones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BF9E1-F820-4038-AA5B-48EACD9C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- use the app only on certain monuments</a:t>
            </a:r>
          </a:p>
          <a:p>
            <a:r>
              <a:rPr lang="fr-FR" sz="2000">
                <a:solidFill>
                  <a:srgbClr val="FFFFFF"/>
                </a:solidFill>
              </a:rPr>
              <a:t>- a pinterest lookalike with different building tags</a:t>
            </a:r>
          </a:p>
          <a:p>
            <a:r>
              <a:rPr lang="fr-FR" sz="2000">
                <a:solidFill>
                  <a:srgbClr val="FFFFFF"/>
                </a:solidFill>
              </a:rPr>
              <a:t>- use on every building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16F9ED-6A4E-4616-84AA-A30B70DA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734" y="6113931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8AE6D28-B36A-4B47-9397-AA9819CE8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68" y="644256"/>
            <a:ext cx="7848601" cy="55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4007EE-3F5C-4D07-8870-764FA0BA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099" y="612530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CB9636-B406-4FFC-B413-0FD77EFB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21CA-BDFD-4912-9522-1D55EF5B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sz="1400">
              <a:solidFill>
                <a:srgbClr val="FFFFFF"/>
              </a:solidFill>
            </a:endParaRPr>
          </a:p>
          <a:p>
            <a:endParaRPr lang="fr-FR" sz="1400">
              <a:solidFill>
                <a:srgbClr val="FFFFFF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31198D1-2035-4AAE-B57F-C7731C16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32" y="643467"/>
            <a:ext cx="3950137" cy="55665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B88EDF0-5D07-4244-8BDD-B7769586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13568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11A60-2870-497D-9932-D252B457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73" y="2333625"/>
            <a:ext cx="2174178" cy="762607"/>
          </a:xfrm>
        </p:spPr>
        <p:txBody>
          <a:bodyPr>
            <a:normAutofit fontScale="90000"/>
          </a:bodyPr>
          <a:lstStyle/>
          <a:p>
            <a:r>
              <a:rPr lang="fr-FR" dirty="0"/>
              <a:t>Use case </a:t>
            </a:r>
            <a:br>
              <a:rPr lang="fr-FR" dirty="0"/>
            </a:b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FA0E22-11E5-497A-A088-7AC52570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2" y="178102"/>
            <a:ext cx="8900921" cy="65199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8B069A-C464-4D71-9DEA-A62E8DBC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298" y="61260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A283-B7F3-4331-96C8-E77E86C9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010E9-FCB3-41C3-B31D-E5B8E25B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a Micro-service architecture </a:t>
            </a:r>
            <a:r>
              <a:rPr lang="fr-FR" dirty="0" err="1"/>
              <a:t>because</a:t>
            </a:r>
            <a:r>
              <a:rPr lang="fr-FR" dirty="0"/>
              <a:t>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Micro-service </a:t>
            </a:r>
            <a:r>
              <a:rPr lang="fr-FR" dirty="0" err="1"/>
              <a:t>allows</a:t>
            </a:r>
            <a:r>
              <a:rPr lang="fr-FR" dirty="0"/>
              <a:t> </a:t>
            </a:r>
          </a:p>
          <a:p>
            <a:r>
              <a:rPr lang="fr-FR" dirty="0"/>
              <a:t>Agile </a:t>
            </a:r>
            <a:r>
              <a:rPr lang="fr-FR" dirty="0" err="1"/>
              <a:t>development</a:t>
            </a:r>
            <a:endParaRPr lang="fr-FR" dirty="0"/>
          </a:p>
          <a:p>
            <a:r>
              <a:rPr lang="fr-FR" dirty="0"/>
              <a:t>Flexible </a:t>
            </a:r>
            <a:r>
              <a:rPr lang="fr-FR" dirty="0" err="1"/>
              <a:t>deployment</a:t>
            </a:r>
            <a:endParaRPr lang="fr-FR" dirty="0"/>
          </a:p>
          <a:p>
            <a:r>
              <a:rPr lang="fr-FR" dirty="0"/>
              <a:t>Spread </a:t>
            </a:r>
            <a:r>
              <a:rPr lang="fr-FR" dirty="0" err="1"/>
              <a:t>activities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team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CA99F3-90FF-45DD-86C1-DA622153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641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CB777-14A3-43A8-89A9-C76A3E3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Micro-service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88C55-7883-41C3-9C84-6FC7FAAD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0" i="0" dirty="0" err="1">
                <a:effectLst/>
                <a:latin typeface="Arial" panose="020B0604020202020204" pitchFamily="34" charset="0"/>
              </a:rPr>
              <a:t>Resilient</a:t>
            </a:r>
            <a:endParaRPr lang="fr-F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fail without impacting other services in the same application</a:t>
            </a:r>
          </a:p>
          <a:p>
            <a:endParaRPr lang="fr-FR" b="0" i="0" dirty="0">
              <a:effectLst/>
              <a:latin typeface="Arial" panose="020B0604020202020204" pitchFamily="34" charset="0"/>
            </a:endParaRPr>
          </a:p>
          <a:p>
            <a:r>
              <a:rPr lang="fr-FR" b="0" i="0" dirty="0" err="1">
                <a:effectLst/>
                <a:latin typeface="Arial" panose="020B0604020202020204" pitchFamily="34" charset="0"/>
              </a:rPr>
              <a:t>Elastic</a:t>
            </a:r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be able to scale -up or down-independently of other services in the same application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BD57DD-82B8-4C66-966F-85BFB562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0625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5420</TotalTime>
  <Words>235</Words>
  <Application>Microsoft Office PowerPoint</Application>
  <PresentationFormat>Grand écran</PresentationFormat>
  <Paragraphs>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Présentation PowerPoint</vt:lpstr>
      <vt:lpstr>summary</vt:lpstr>
      <vt:lpstr>Sentence pitch</vt:lpstr>
      <vt:lpstr>3 Milestones</vt:lpstr>
      <vt:lpstr>Présentation PowerPoint</vt:lpstr>
      <vt:lpstr>Use cases</vt:lpstr>
      <vt:lpstr>Use case  diagram</vt:lpstr>
      <vt:lpstr>Our architecture</vt:lpstr>
      <vt:lpstr>Micro-service</vt:lpstr>
      <vt:lpstr>Sequence diagram registration/Authentification</vt:lpstr>
      <vt:lpstr>Sequence diagram : pictures</vt:lpstr>
      <vt:lpstr>Sequence diagram : friends</vt:lpstr>
      <vt:lpstr>Sequence diagram : post</vt:lpstr>
      <vt:lpstr>Sequence diagram : Share a post</vt:lpstr>
      <vt:lpstr>demo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SCHACHTELE</dc:creator>
  <cp:lastModifiedBy>Damien SCHACHTELE</cp:lastModifiedBy>
  <cp:revision>15</cp:revision>
  <dcterms:created xsi:type="dcterms:W3CDTF">2022-01-17T08:52:47Z</dcterms:created>
  <dcterms:modified xsi:type="dcterms:W3CDTF">2022-01-21T08:29:24Z</dcterms:modified>
</cp:coreProperties>
</file>