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57B0B1-B5B1-4BEA-9DC4-727BFB4A63D2}"/>
              </a:ext>
            </a:extLst>
          </p:cNvPr>
          <p:cNvSpPr txBox="1"/>
          <p:nvPr/>
        </p:nvSpPr>
        <p:spPr>
          <a:xfrm>
            <a:off x="8760532" y="5893540"/>
            <a:ext cx="2846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HADHRI Achraf</a:t>
            </a:r>
          </a:p>
          <a:p>
            <a:r>
              <a:rPr lang="fr-FR" sz="1400" dirty="0"/>
              <a:t>LOPEZ-CHEFCHOUFI Célian</a:t>
            </a:r>
          </a:p>
          <a:p>
            <a:r>
              <a:rPr lang="fr-FR" sz="1400" dirty="0"/>
              <a:t>FOLTIER Tom</a:t>
            </a:r>
          </a:p>
          <a:p>
            <a:r>
              <a:rPr lang="fr-FR" sz="1400" dirty="0"/>
              <a:t>SCHACHTELE Damien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775"/>
            <a:ext cx="9905998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Diagramme de séquence</a:t>
            </a:r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2C5CB-A15C-4169-9EDF-B4A0356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426"/>
            <a:ext cx="9905998" cy="848332"/>
          </a:xfrm>
        </p:spPr>
        <p:txBody>
          <a:bodyPr/>
          <a:lstStyle/>
          <a:p>
            <a:r>
              <a:rPr lang="fr-FR" dirty="0"/>
              <a:t>Tag </a:t>
            </a:r>
            <a:r>
              <a:rPr lang="fr-FR" dirty="0" err="1"/>
              <a:t>artists</a:t>
            </a:r>
            <a:r>
              <a:rPr lang="fr-FR" dirty="0"/>
              <a:t> 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066412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5405</TotalTime>
  <Words>231</Words>
  <Application>Microsoft Office PowerPoint</Application>
  <PresentationFormat>Grand écran</PresentationFormat>
  <Paragraphs>62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Tag artists are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</vt:lpstr>
      <vt:lpstr>Sequence diagram</vt:lpstr>
      <vt:lpstr>Sequence diagram</vt:lpstr>
      <vt:lpstr>Sequence diagram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11</cp:revision>
  <dcterms:created xsi:type="dcterms:W3CDTF">2022-01-17T08:52:47Z</dcterms:created>
  <dcterms:modified xsi:type="dcterms:W3CDTF">2022-01-21T08:14:43Z</dcterms:modified>
</cp:coreProperties>
</file>