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61" r:id="rId11"/>
    <p:sldId id="262" r:id="rId12"/>
    <p:sldId id="263" r:id="rId13"/>
    <p:sldId id="264" r:id="rId14"/>
    <p:sldId id="265" r:id="rId15"/>
    <p:sldId id="272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5EFBD3D-3E9C-4448-9B94-3FAC2C497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357" y="2060329"/>
            <a:ext cx="6523285" cy="2737341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72E276C9-374E-4F9F-A8CD-DC4406503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6173" y="6058565"/>
            <a:ext cx="1040825" cy="64851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F57B0B1-B5B1-4BEA-9DC4-727BFB4A63D2}"/>
              </a:ext>
            </a:extLst>
          </p:cNvPr>
          <p:cNvSpPr txBox="1"/>
          <p:nvPr/>
        </p:nvSpPr>
        <p:spPr>
          <a:xfrm>
            <a:off x="8760532" y="5893540"/>
            <a:ext cx="284600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HADHRI Achraf</a:t>
            </a:r>
          </a:p>
          <a:p>
            <a:r>
              <a:rPr lang="fr-FR" sz="1400" dirty="0"/>
              <a:t>LOPEZ-CHEFCHOUFI Célian</a:t>
            </a:r>
          </a:p>
          <a:p>
            <a:r>
              <a:rPr lang="fr-FR" sz="1400" dirty="0"/>
              <a:t>FOLTIER Tom</a:t>
            </a:r>
          </a:p>
          <a:p>
            <a:r>
              <a:rPr lang="fr-FR" sz="1400" dirty="0"/>
              <a:t>SCHACHTELE Damien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157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8E60D-DA95-459F-851E-5EDD15E4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37870"/>
            <a:ext cx="10602913" cy="857857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diagram</a:t>
            </a:r>
            <a:r>
              <a:rPr lang="fr-FR" dirty="0"/>
              <a:t> registration/Authentification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2BE249-E52E-45CD-A7FD-8D2A36FFF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78" y="1575385"/>
            <a:ext cx="5474871" cy="488632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0F6EF0-728A-4F1A-820B-C1B6B57CC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fr-FR" dirty="0" err="1"/>
              <a:t>Sign</a:t>
            </a:r>
            <a:r>
              <a:rPr lang="fr-FR" dirty="0"/>
              <a:t> up/Registration</a:t>
            </a:r>
          </a:p>
          <a:p>
            <a:endParaRPr lang="fr-FR" dirty="0"/>
          </a:p>
          <a:p>
            <a:r>
              <a:rPr lang="fr-FR" dirty="0"/>
              <a:t>Login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02B6EDA-CA84-4644-B02E-03E0B31EA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7410" y="6138593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9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F11CC-D8C8-4549-BBA8-818912DA5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4507"/>
          </a:xfrm>
        </p:spPr>
        <p:txBody>
          <a:bodyPr>
            <a:normAutofit/>
          </a:bodyPr>
          <a:lstStyle/>
          <a:p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CD4368-175A-402A-8FE1-227C58FD3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6" y="1458207"/>
            <a:ext cx="5350448" cy="518993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8D47B9-AA36-42F1-96C7-C56B57AB0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fr-FR" dirty="0" err="1"/>
              <a:t>Take</a:t>
            </a:r>
            <a:r>
              <a:rPr lang="fr-FR" dirty="0"/>
              <a:t> a </a:t>
            </a:r>
            <a:r>
              <a:rPr lang="fr-FR" dirty="0" err="1"/>
              <a:t>picture</a:t>
            </a:r>
            <a:endParaRPr lang="fr-FR" dirty="0"/>
          </a:p>
          <a:p>
            <a:r>
              <a:rPr lang="fr-FR" dirty="0"/>
              <a:t>Save a photo</a:t>
            </a:r>
          </a:p>
          <a:p>
            <a:r>
              <a:rPr lang="fr-FR" dirty="0" err="1"/>
              <a:t>Delete</a:t>
            </a:r>
            <a:r>
              <a:rPr lang="fr-FR" dirty="0"/>
              <a:t> a photo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BF0A4BE-4815-42CE-B8ED-48C19252A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7410" y="6173668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87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2D875C-CFC3-41BF-98F8-6909016BA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99417"/>
            <a:ext cx="9905998" cy="867382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6C405C-C07F-4837-B4B3-C66B3646D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799" y="2249487"/>
            <a:ext cx="5408611" cy="3541714"/>
          </a:xfrm>
        </p:spPr>
        <p:txBody>
          <a:bodyPr>
            <a:normAutofit/>
          </a:bodyPr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friend</a:t>
            </a:r>
            <a:endParaRPr lang="fr-FR" dirty="0"/>
          </a:p>
          <a:p>
            <a:r>
              <a:rPr lang="en-US" dirty="0"/>
              <a:t>Update the list of friends</a:t>
            </a:r>
            <a:endParaRPr lang="fr-FR" dirty="0"/>
          </a:p>
          <a:p>
            <a:r>
              <a:rPr lang="en-US" dirty="0"/>
              <a:t>Save the list of friends</a:t>
            </a:r>
          </a:p>
          <a:p>
            <a:r>
              <a:rPr lang="fr-FR" dirty="0" err="1"/>
              <a:t>Delete</a:t>
            </a:r>
            <a:r>
              <a:rPr lang="fr-FR" dirty="0"/>
              <a:t> a </a:t>
            </a:r>
            <a:r>
              <a:rPr lang="fr-FR" dirty="0" err="1"/>
              <a:t>friend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A4C2BE4-0747-42E2-ACEE-4E8F35F2D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23" y="1185955"/>
            <a:ext cx="4754751" cy="550059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65251E1-8128-45C0-8626-1E96BFCD0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7410" y="6068893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5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7AEC56-88B4-4744-A7CC-5A534119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4507"/>
          </a:xfrm>
        </p:spPr>
        <p:txBody>
          <a:bodyPr>
            <a:normAutofit/>
          </a:bodyPr>
          <a:lstStyle/>
          <a:p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20D91F3-9FF4-4592-A7E7-4D9F800AF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4" y="1367850"/>
            <a:ext cx="5305425" cy="539992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8DD61E-D829-4F94-BC06-862325681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fr-FR" dirty="0" err="1"/>
              <a:t>Choose</a:t>
            </a:r>
            <a:r>
              <a:rPr lang="fr-FR" dirty="0"/>
              <a:t> a post</a:t>
            </a:r>
          </a:p>
          <a:p>
            <a:r>
              <a:rPr lang="fr-FR" dirty="0"/>
              <a:t>Save a post</a:t>
            </a:r>
          </a:p>
          <a:p>
            <a:r>
              <a:rPr lang="fr-FR" dirty="0"/>
              <a:t>Like/comment a post</a:t>
            </a:r>
          </a:p>
          <a:p>
            <a:r>
              <a:rPr lang="fr-FR" dirty="0"/>
              <a:t>Save like/comment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D098342-8E01-488F-ACB0-B9CE1CC32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4334" y="6121543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7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CFE1B-BDEE-479F-9E1C-5D67404E5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104775"/>
            <a:ext cx="9905998" cy="962024"/>
          </a:xfrm>
        </p:spPr>
        <p:txBody>
          <a:bodyPr>
            <a:normAutofit/>
          </a:bodyPr>
          <a:lstStyle/>
          <a:p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D48710D-2A47-41B4-AE02-86BF283E3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87" y="1308951"/>
            <a:ext cx="7210963" cy="544427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17DA80-B0D1-4EE6-9D7D-1CD928B4F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9524" y="2260231"/>
            <a:ext cx="3417885" cy="3541714"/>
          </a:xfrm>
        </p:spPr>
        <p:txBody>
          <a:bodyPr>
            <a:normAutofit/>
          </a:bodyPr>
          <a:lstStyle/>
          <a:p>
            <a:r>
              <a:rPr lang="en-US" dirty="0"/>
              <a:t>Add a post to share</a:t>
            </a:r>
            <a:endParaRPr lang="fr-FR" dirty="0"/>
          </a:p>
          <a:p>
            <a:r>
              <a:rPr lang="fr-FR" dirty="0"/>
              <a:t>Save a post</a:t>
            </a:r>
          </a:p>
          <a:p>
            <a:r>
              <a:rPr lang="fr-FR" dirty="0" err="1"/>
              <a:t>Delete</a:t>
            </a:r>
            <a:r>
              <a:rPr lang="fr-FR" dirty="0"/>
              <a:t> a post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5B9B681-BB3F-4E73-9123-5D3411C67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7409" y="6106993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34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B2AF4FC-96AE-4514-A390-A37381A3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demo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DAF63BC-72B7-42B3-BBB2-85FB319B3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8772" y="6107847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26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C6C6A67-35D2-4BAA-8AB5-C244DFBA6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Do you have any questions?</a:t>
            </a:r>
            <a:endParaRPr lang="fr-FR" sz="3200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6DE030-5EE4-4EA5-827E-5EA00DCF7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fr-FR" dirty="0">
              <a:solidFill>
                <a:srgbClr val="FFFFFF"/>
              </a:solidFill>
            </a:endParaRPr>
          </a:p>
          <a:p>
            <a:endParaRPr lang="fr-FR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Thank you for your attention</a:t>
            </a:r>
            <a:endParaRPr lang="fr-FR" sz="2000" dirty="0">
              <a:solidFill>
                <a:srgbClr val="FFFFFF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050" name="Picture 2" descr="Questions fréquentes (FAQ) - Auxerre">
            <a:extLst>
              <a:ext uri="{FF2B5EF4-FFF2-40B4-BE49-F238E27FC236}">
                <a16:creationId xmlns:a16="http://schemas.microsoft.com/office/drawing/2014/main" id="{A83AA730-D263-478F-B6E9-D02E0ADDB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0519" y="643467"/>
            <a:ext cx="5566562" cy="556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EA17363-A978-49A1-BAFB-72CA35599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6547" y="6078478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44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428E78B-DE5D-42A6-8631-95924A499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fr-FR" sz="4000" dirty="0" err="1"/>
              <a:t>summary</a:t>
            </a:r>
            <a:endParaRPr lang="fr-FR" sz="40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6B255A-9160-419E-9E15-7480EBC57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fr-FR" sz="1800" dirty="0"/>
              <a:t>Sentence pitch</a:t>
            </a:r>
          </a:p>
          <a:p>
            <a:r>
              <a:rPr lang="fr-FR" sz="1800" dirty="0" err="1"/>
              <a:t>Milestones</a:t>
            </a:r>
            <a:endParaRPr lang="fr-FR" sz="1800" dirty="0"/>
          </a:p>
          <a:p>
            <a:r>
              <a:rPr lang="fr-FR" sz="1800" dirty="0"/>
              <a:t>Use cases</a:t>
            </a:r>
          </a:p>
          <a:p>
            <a:r>
              <a:rPr lang="fr-FR" sz="1800" dirty="0"/>
              <a:t>Use case </a:t>
            </a:r>
            <a:r>
              <a:rPr lang="fr-FR" sz="1800" dirty="0" err="1"/>
              <a:t>diagram</a:t>
            </a:r>
            <a:endParaRPr lang="fr-FR" sz="1800" dirty="0"/>
          </a:p>
          <a:p>
            <a:r>
              <a:rPr lang="fr-FR" sz="1800" dirty="0"/>
              <a:t>Architecture</a:t>
            </a:r>
          </a:p>
          <a:p>
            <a:r>
              <a:rPr lang="fr-FR" sz="1800" dirty="0" err="1"/>
              <a:t>Sequence</a:t>
            </a:r>
            <a:r>
              <a:rPr lang="fr-FR" sz="1800" dirty="0"/>
              <a:t> </a:t>
            </a:r>
            <a:r>
              <a:rPr lang="fr-FR" sz="1800" dirty="0" err="1"/>
              <a:t>diagram</a:t>
            </a:r>
            <a:endParaRPr lang="fr-FR" sz="1800" dirty="0"/>
          </a:p>
          <a:p>
            <a:r>
              <a:rPr lang="fr-FR" sz="1800" dirty="0" err="1"/>
              <a:t>Demo</a:t>
            </a:r>
            <a:endParaRPr lang="fr-FR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1BB2DB5F-17EE-420F-920B-04C675DDA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846" y="6122015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7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28A082F-CECA-4EA4-9C76-367B8063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fr-FR" dirty="0"/>
              <a:t>Sentence pitch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D1A65C-6252-447A-A265-CF4836FB8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fr-FR" dirty="0"/>
              <a:t>Our </a:t>
            </a:r>
            <a:r>
              <a:rPr lang="fr-FR" dirty="0" err="1"/>
              <a:t>company</a:t>
            </a:r>
            <a:r>
              <a:rPr lang="fr-FR" dirty="0"/>
              <a:t>, Virtual Tag,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developing</a:t>
            </a:r>
            <a:r>
              <a:rPr lang="fr-FR" dirty="0"/>
              <a:t> a new </a:t>
            </a:r>
            <a:r>
              <a:rPr lang="fr-FR" dirty="0" err="1"/>
              <a:t>way</a:t>
            </a:r>
            <a:r>
              <a:rPr lang="fr-FR" dirty="0"/>
              <a:t> of </a:t>
            </a:r>
            <a:r>
              <a:rPr lang="fr-FR" dirty="0" err="1"/>
              <a:t>tagging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aims</a:t>
            </a:r>
            <a:r>
              <a:rPr lang="fr-FR" dirty="0"/>
              <a:t> to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augmented</a:t>
            </a:r>
            <a:r>
              <a:rPr lang="fr-FR" dirty="0"/>
              <a:t> reality to help tag </a:t>
            </a:r>
            <a:r>
              <a:rPr lang="fr-FR" dirty="0" err="1"/>
              <a:t>artists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pursuing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art;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offering</a:t>
            </a:r>
            <a:r>
              <a:rPr lang="fr-FR" dirty="0"/>
              <a:t> the </a:t>
            </a:r>
            <a:r>
              <a:rPr lang="fr-FR" dirty="0" err="1"/>
              <a:t>possibility</a:t>
            </a:r>
            <a:r>
              <a:rPr lang="fr-FR" dirty="0"/>
              <a:t> of </a:t>
            </a:r>
            <a:r>
              <a:rPr lang="fr-FR" dirty="0" err="1"/>
              <a:t>selling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as </a:t>
            </a:r>
            <a:r>
              <a:rPr lang="fr-FR" dirty="0" err="1"/>
              <a:t>nfts</a:t>
            </a:r>
            <a:r>
              <a:rPr lang="fr-FR" dirty="0"/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ED9FF0E-2E34-4BB8-A6E1-52E993F90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167" y="6102396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5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CAD96B-0A77-465D-9C8F-90986C42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fr-FR">
                <a:solidFill>
                  <a:srgbClr val="FFFFFF"/>
                </a:solidFill>
              </a:rPr>
              <a:t>3 Milestones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9BF9E1-F820-4038-AA5B-48EACD9CF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r>
              <a:rPr lang="fr-FR" sz="2000">
                <a:solidFill>
                  <a:srgbClr val="FFFFFF"/>
                </a:solidFill>
              </a:rPr>
              <a:t>- use the app only on certain monuments</a:t>
            </a:r>
          </a:p>
          <a:p>
            <a:r>
              <a:rPr lang="fr-FR" sz="2000">
                <a:solidFill>
                  <a:srgbClr val="FFFFFF"/>
                </a:solidFill>
              </a:rPr>
              <a:t>- a pinterest lookalike with different building tags</a:t>
            </a:r>
          </a:p>
          <a:p>
            <a:r>
              <a:rPr lang="fr-FR" sz="2000">
                <a:solidFill>
                  <a:srgbClr val="FFFFFF"/>
                </a:solidFill>
              </a:rPr>
              <a:t>- use on every building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016F9ED-6A4E-4616-84AA-A30B70DA5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2734" y="6113931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0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8AE6D28-B36A-4B47-9397-AA9819CE8B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168" y="644256"/>
            <a:ext cx="7848601" cy="556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34007EE-3F5C-4D07-8870-764FA0BAB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7099" y="6125309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9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4CB9636-B406-4FFC-B413-0FD77EFB1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rgbClr val="FFFFFF"/>
                </a:solidFill>
              </a:rPr>
              <a:t>Use cases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8521CA-BDFD-4912-9522-1D55EF5BD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fr-FR" sz="1400">
              <a:solidFill>
                <a:srgbClr val="FFFFFF"/>
              </a:solidFill>
            </a:endParaRPr>
          </a:p>
          <a:p>
            <a:endParaRPr lang="fr-FR" sz="1400">
              <a:solidFill>
                <a:srgbClr val="FFFFFF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Image 39">
            <a:extLst>
              <a:ext uri="{FF2B5EF4-FFF2-40B4-BE49-F238E27FC236}">
                <a16:creationId xmlns:a16="http://schemas.microsoft.com/office/drawing/2014/main" id="{731198D1-2035-4AAE-B57F-C7731C165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732" y="643467"/>
            <a:ext cx="3950137" cy="556656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B88EDF0-5D07-4244-8BDD-B77695861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6547" y="6135687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60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C11A60-2870-497D-9932-D252B457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373" y="2333625"/>
            <a:ext cx="2174178" cy="762607"/>
          </a:xfrm>
        </p:spPr>
        <p:txBody>
          <a:bodyPr>
            <a:normAutofit fontScale="90000"/>
          </a:bodyPr>
          <a:lstStyle/>
          <a:p>
            <a:r>
              <a:rPr lang="fr-FR" dirty="0"/>
              <a:t>Use case </a:t>
            </a:r>
            <a:br>
              <a:rPr lang="fr-FR" dirty="0"/>
            </a:b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9FA0E22-11E5-497A-A088-7AC52570D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02" y="178102"/>
            <a:ext cx="8900921" cy="651992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38B069A-C464-4D71-9DEA-A62E8DBCC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8298" y="6126043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6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7A283-B7F3-4331-96C8-E77E86C9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Our 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F010E9-FCB3-41C3-B31D-E5B8E25BD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a Micro-service architecture </a:t>
            </a:r>
            <a:r>
              <a:rPr lang="fr-FR" dirty="0" err="1"/>
              <a:t>because</a:t>
            </a:r>
            <a:r>
              <a:rPr lang="fr-FR" dirty="0"/>
              <a:t> :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Micro-service </a:t>
            </a:r>
            <a:r>
              <a:rPr lang="fr-FR" dirty="0" err="1"/>
              <a:t>allows</a:t>
            </a:r>
            <a:r>
              <a:rPr lang="fr-FR" dirty="0"/>
              <a:t> </a:t>
            </a:r>
          </a:p>
          <a:p>
            <a:r>
              <a:rPr lang="fr-FR" dirty="0"/>
              <a:t>Agile </a:t>
            </a:r>
            <a:r>
              <a:rPr lang="fr-FR" dirty="0" err="1"/>
              <a:t>development</a:t>
            </a:r>
            <a:endParaRPr lang="fr-FR" dirty="0"/>
          </a:p>
          <a:p>
            <a:r>
              <a:rPr lang="fr-FR" dirty="0"/>
              <a:t>Flexible </a:t>
            </a:r>
            <a:r>
              <a:rPr lang="fr-FR" dirty="0" err="1"/>
              <a:t>deployment</a:t>
            </a:r>
            <a:endParaRPr lang="fr-FR" dirty="0"/>
          </a:p>
          <a:p>
            <a:r>
              <a:rPr lang="fr-FR" dirty="0"/>
              <a:t>Spread </a:t>
            </a:r>
            <a:r>
              <a:rPr lang="fr-FR" dirty="0" err="1"/>
              <a:t>activities</a:t>
            </a:r>
            <a:r>
              <a:rPr lang="fr-FR" dirty="0"/>
              <a:t> </a:t>
            </a:r>
            <a:r>
              <a:rPr lang="fr-FR" dirty="0" err="1"/>
              <a:t>across</a:t>
            </a:r>
            <a:r>
              <a:rPr lang="fr-FR" dirty="0"/>
              <a:t> team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BCA99F3-90FF-45DD-86C1-DA622153F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411" y="6164143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7CB777-14A3-43A8-89A9-C76A3E3D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Micro-service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088C55-7883-41C3-9C84-6FC7FAAD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0" i="0" dirty="0" err="1">
                <a:effectLst/>
                <a:latin typeface="Arial" panose="020B0604020202020204" pitchFamily="34" charset="0"/>
              </a:rPr>
              <a:t>Resilient</a:t>
            </a:r>
            <a:endParaRPr lang="fr-FR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A micro-service must fail without impacting other services in the same application</a:t>
            </a:r>
          </a:p>
          <a:p>
            <a:endParaRPr lang="fr-FR" b="0" i="0" dirty="0">
              <a:effectLst/>
              <a:latin typeface="Arial" panose="020B0604020202020204" pitchFamily="34" charset="0"/>
            </a:endParaRPr>
          </a:p>
          <a:p>
            <a:r>
              <a:rPr lang="fr-FR" b="0" i="0" dirty="0" err="1">
                <a:effectLst/>
                <a:latin typeface="Arial" panose="020B0604020202020204" pitchFamily="34" charset="0"/>
              </a:rPr>
              <a:t>Elastic</a:t>
            </a:r>
            <a:endParaRPr lang="fr-FR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A micro-service must be able to scale -up or down-independently of other services in the same application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2BD57DD-82B8-4C66-966F-85BFB5621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411" y="6106259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38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5412</TotalTime>
  <Words>225</Words>
  <Application>Microsoft Office PowerPoint</Application>
  <PresentationFormat>Grand écran</PresentationFormat>
  <Paragraphs>60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</vt:lpstr>
      <vt:lpstr>Présentation PowerPoint</vt:lpstr>
      <vt:lpstr>summary</vt:lpstr>
      <vt:lpstr>Sentence pitch</vt:lpstr>
      <vt:lpstr>3 Milestones</vt:lpstr>
      <vt:lpstr>Présentation PowerPoint</vt:lpstr>
      <vt:lpstr>Use cases</vt:lpstr>
      <vt:lpstr>Use case  diagram</vt:lpstr>
      <vt:lpstr>Our architecture</vt:lpstr>
      <vt:lpstr>Micro-service</vt:lpstr>
      <vt:lpstr>Sequence diagram registration/Authentification</vt:lpstr>
      <vt:lpstr>Sequence diagram</vt:lpstr>
      <vt:lpstr>Sequence diagram</vt:lpstr>
      <vt:lpstr>Sequence diagram</vt:lpstr>
      <vt:lpstr>Sequence diagram</vt:lpstr>
      <vt:lpstr>demo</vt:lpstr>
      <vt:lpstr>Do you have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Damien SCHACHTELE</dc:creator>
  <cp:lastModifiedBy>Damien SCHACHTELE</cp:lastModifiedBy>
  <cp:revision>14</cp:revision>
  <dcterms:created xsi:type="dcterms:W3CDTF">2022-01-17T08:52:47Z</dcterms:created>
  <dcterms:modified xsi:type="dcterms:W3CDTF">2022-01-21T08:21:38Z</dcterms:modified>
</cp:coreProperties>
</file>