
<file path=[Content_Types].xml><?xml version="1.0" encoding="utf-8"?>
<Types xmlns="http://schemas.openxmlformats.org/package/2006/content-types">
  <Default Extension="gif" ContentType="image/gif"/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88" r:id="rId3"/>
    <p:sldId id="272" r:id="rId4"/>
    <p:sldId id="278" r:id="rId5"/>
    <p:sldId id="277" r:id="rId6"/>
    <p:sldId id="281" r:id="rId7"/>
    <p:sldId id="282" r:id="rId8"/>
    <p:sldId id="289" r:id="rId9"/>
    <p:sldId id="283" r:id="rId10"/>
    <p:sldId id="284" r:id="rId11"/>
    <p:sldId id="274" r:id="rId12"/>
    <p:sldId id="290" r:id="rId13"/>
    <p:sldId id="285" r:id="rId14"/>
    <p:sldId id="275" r:id="rId15"/>
    <p:sldId id="280" r:id="rId16"/>
    <p:sldId id="286" r:id="rId17"/>
    <p:sldId id="287" r:id="rId18"/>
    <p:sldId id="2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17"/>
    <p:restoredTop sz="94762"/>
  </p:normalViewPr>
  <p:slideViewPr>
    <p:cSldViewPr snapToGrid="0">
      <p:cViewPr>
        <p:scale>
          <a:sx n="97" d="100"/>
          <a:sy n="97" d="100"/>
        </p:scale>
        <p:origin x="56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825CB0-81C1-432A-A396-88AA2F6966C6}" type="datetimeFigureOut">
              <a:rPr lang="en-US" smtClean="0"/>
              <a:t>9/25/23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A8E04-61CB-439B-A3F1-8EA846AC8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1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99F72-E4A4-EEBD-B59B-477CA5CEC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3B7A0E-1B8A-C5BC-F6B6-087E40807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C66BB-AC93-3D30-3539-8412A8E28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1BC5-3812-C449-8EDB-48A591FE084F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58C90-D6CC-8B45-3F69-463EF681C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56730-ABF9-6600-92D0-9AFA80434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1CDE-4F35-CA41-BB42-CFCEA9309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51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A330B-3610-C89A-F403-24C135916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C7D432-D112-ACD8-901C-2C628311C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C1CCC-2E10-20D7-6B93-4D83CC0D3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1BC5-3812-C449-8EDB-48A591FE084F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55FCD-9658-D431-6A77-AF92613E7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7B808-D66B-B1EB-AA1E-FDF5619B6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1CDE-4F35-CA41-BB42-CFCEA9309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9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D04CB4-0C2B-575B-CD78-1857F56DF7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2DDFD0-88F3-ACA1-D3DC-1116231E8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0BB3A-A462-64D5-8874-95FC93A2C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1BC5-3812-C449-8EDB-48A591FE084F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F9B2F-37C1-640A-AFFD-574B630CE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EA805-3D30-5651-946A-C55EBB08E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1CDE-4F35-CA41-BB42-CFCEA9309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4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F0CAB-890C-5EA4-9057-1C703394E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883D1-CE8E-6E4F-76DD-25AA9B1DD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8F70F-04B9-6C1E-E185-70851812A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1BC5-3812-C449-8EDB-48A591FE084F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0A5A1-421B-B3C8-CA8C-07A8FD4C4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C5301-C208-C928-39A8-338ED13C3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1CDE-4F35-CA41-BB42-CFCEA9309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21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7F605-41B3-425A-BAD5-BA88EA908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13D33-9AA2-DB94-CE9D-5F9F58C06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152BC-AFC8-430D-E159-0B9860B73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1BC5-3812-C449-8EDB-48A591FE084F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3C46E-E8A2-54AE-88F4-3628B1FBD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EAB17-764E-5CDF-3A4F-61C5027A3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1CDE-4F35-CA41-BB42-CFCEA9309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9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242EB-FBC8-9C31-98D1-84E94466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DD4B7-8F24-A0D8-95D1-88F63FEF3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F32D60-1ACD-8837-66A4-045D4D84B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B5BFC-39C6-EC98-9604-58C96AFEE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1BC5-3812-C449-8EDB-48A591FE084F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CE266-49F7-81F9-10F8-D81F724C0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E99C4-2374-4254-D046-3225CDC71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1CDE-4F35-CA41-BB42-CFCEA9309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36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9C978-045D-CF24-9C78-6F163DC18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5CD03-0AB1-8AA2-B2CF-A6999E4E0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3B1A6-A9C3-6421-9A37-1B31DD99C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CBD63A-1D9C-F60C-18AE-0492A873B6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E30D75-5F76-F1FF-F1E4-FA3980C515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086BC3-9516-FC2E-95E2-6B5390D19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1BC5-3812-C449-8EDB-48A591FE084F}" type="datetimeFigureOut">
              <a:rPr lang="en-US" smtClean="0"/>
              <a:t>9/25/23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D9EDD2-516F-56C8-7298-B5BB897B4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69B07-0540-DC32-50F5-1910A0F93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1CDE-4F35-CA41-BB42-CFCEA9309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24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967D3-D51D-CE31-2F5F-C88DB2A7C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DF40F3-8695-4594-F9BE-65657DE59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1BC5-3812-C449-8EDB-48A591FE084F}" type="datetimeFigureOut">
              <a:rPr lang="en-US" smtClean="0"/>
              <a:t>9/25/23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6A7180-829D-E6A6-9F2D-31572B233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16D93-687B-A8A0-494C-ED62D7456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1CDE-4F35-CA41-BB42-CFCEA9309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99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F8C909-B61C-3321-E9ED-701645D32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1BC5-3812-C449-8EDB-48A591FE084F}" type="datetimeFigureOut">
              <a:rPr lang="en-US" smtClean="0"/>
              <a:t>9/25/23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382093-5120-C4A5-ABFD-B22ED5770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BE338-EACC-AED3-E0AC-8A1373E35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1CDE-4F35-CA41-BB42-CFCEA9309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43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81A7F-F3A9-829D-7968-24FFD194C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20E44-F406-F541-0573-263666409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FB633A-3012-75DE-F110-33D2BFD62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1316C-D5B6-68E0-A50F-1719C36B7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1BC5-3812-C449-8EDB-48A591FE084F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2E2E4-97DC-3F7E-1310-B3EA3DC6D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62F25-6225-A633-FAB9-CBD98FE7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1CDE-4F35-CA41-BB42-CFCEA9309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51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9C71-66D3-EC35-1E79-646789D5D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27EAA-E918-FDEB-69E5-396A6E01E2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7C2DF1-EC85-92EE-896D-7EF9E609F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1CBBC-6BE4-9375-A0FD-7845881C7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A1BC5-3812-C449-8EDB-48A591FE084F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37A41-E96A-3C92-4654-52167C5FF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8AB23-3CFC-DE4F-B48F-6352FBDE5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21CDE-4F35-CA41-BB42-CFCEA9309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2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7D32C5-F6BA-8CE1-4CBE-E3640241A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87D5A-22A1-9472-6539-EA6FEA34C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8C957-1BA1-2610-7812-89ADFCC723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A1BC5-3812-C449-8EDB-48A591FE084F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B0308-BE39-5BFD-33BF-CF9BF386D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58573-4A7F-2003-CFBC-9A611AAF4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21CDE-4F35-CA41-BB42-CFCEA9309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9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ov"/><Relationship Id="rId1" Type="http://schemas.microsoft.com/office/2007/relationships/media" Target="../media/media2.mov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2441B1-FFFB-F367-A9D2-67AC1D2F1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609" y="679731"/>
            <a:ext cx="4171994" cy="373654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Introduction to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3B2BE0-16D8-3F88-6196-174D676B7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609" y="4685288"/>
            <a:ext cx="4171994" cy="103578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With Ahad </a:t>
            </a:r>
            <a:r>
              <a:rPr lang="en-US" dirty="0" err="1"/>
              <a:t>Jawaid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8" descr="A logo with text on it&#10;&#10;Description automatically generated">
            <a:extLst>
              <a:ext uri="{FF2B5EF4-FFF2-40B4-BE49-F238E27FC236}">
                <a16:creationId xmlns:a16="http://schemas.microsoft.com/office/drawing/2014/main" id="{7079ECE5-202F-73B1-4F4E-3984E2ECC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572" y="569297"/>
            <a:ext cx="5608830" cy="560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618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00E0F77-E936-4985-B7B1-B9823486A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5DEC1-B68B-8DA3-DC73-4BC174A2E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anchor="ctr">
            <a:normAutofit/>
          </a:bodyPr>
          <a:lstStyle/>
          <a:p>
            <a:r>
              <a:rPr lang="en-US" sz="3200" dirty="0"/>
              <a:t>Adjusting the weights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creen Recording 2023-09-25 at 3.39.40 PM">
            <a:hlinkClick r:id="" action="ppaction://media"/>
            <a:extLst>
              <a:ext uri="{FF2B5EF4-FFF2-40B4-BE49-F238E27FC236}">
                <a16:creationId xmlns:a16="http://schemas.microsoft.com/office/drawing/2014/main" id="{997D915F-1976-AE7F-B3B5-00F20244B68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20856" y="364142"/>
            <a:ext cx="10246343" cy="386799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5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8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3" name="Rectangle 2072">
            <a:extLst>
              <a:ext uri="{FF2B5EF4-FFF2-40B4-BE49-F238E27FC236}">
                <a16:creationId xmlns:a16="http://schemas.microsoft.com/office/drawing/2014/main" id="{2111B97A-2FB0-4625-8C2E-CDCB1AF68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75" name="Group 2074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2076" name="Straight Connector 2075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7" name="Rectangle 2076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79" name="Rectangle 2078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287CC4-25D8-2B8F-511A-3EA25D4BF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80" y="678121"/>
            <a:ext cx="10071536" cy="929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Comparing the difference</a:t>
            </a:r>
          </a:p>
        </p:txBody>
      </p:sp>
      <p:pic>
        <p:nvPicPr>
          <p:cNvPr id="10" name="Picture 9" descr="A number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EFF7A44B-5815-2DCB-34EC-59D7DEBC4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941" y="2094414"/>
            <a:ext cx="6641073" cy="929749"/>
          </a:xfrm>
          <a:prstGeom prst="rect">
            <a:avLst/>
          </a:prstGeom>
        </p:spPr>
      </p:pic>
      <p:pic>
        <p:nvPicPr>
          <p:cNvPr id="12" name="Picture 11" descr="A black number on a white background&#10;&#10;Description automatically generated">
            <a:extLst>
              <a:ext uri="{FF2B5EF4-FFF2-40B4-BE49-F238E27FC236}">
                <a16:creationId xmlns:a16="http://schemas.microsoft.com/office/drawing/2014/main" id="{8503A56C-45C3-8111-C677-513281FC8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513" y="3428682"/>
            <a:ext cx="7151927" cy="92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612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9381B-C4A9-A62C-340D-6CED63DDF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as a guide</a:t>
            </a:r>
          </a:p>
        </p:txBody>
      </p:sp>
      <p:pic>
        <p:nvPicPr>
          <p:cNvPr id="4" name="Screen Recording 2023-09-25 at 5.04.59 PM">
            <a:hlinkClick r:id="" action="ppaction://media"/>
            <a:extLst>
              <a:ext uri="{FF2B5EF4-FFF2-40B4-BE49-F238E27FC236}">
                <a16:creationId xmlns:a16="http://schemas.microsoft.com/office/drawing/2014/main" id="{A4CC3E96-52DE-E0DC-4E35-740E2F0898C4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060700" y="1825625"/>
            <a:ext cx="6069013" cy="4351338"/>
          </a:xfrm>
        </p:spPr>
      </p:pic>
    </p:spTree>
    <p:extLst>
      <p:ext uri="{BB962C8B-B14F-4D97-AF65-F5344CB8AC3E}">
        <p14:creationId xmlns:p14="http://schemas.microsoft.com/office/powerpoint/2010/main" val="1230717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01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F8D0D-F52A-599B-45C5-DA276EB78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the differences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E6124B-DA6D-87D3-BCD8-D6B682418B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6028" y="2183380"/>
            <a:ext cx="3722914" cy="3722914"/>
          </a:xfrm>
          <a:prstGeom prst="rect">
            <a:avLst/>
          </a:prstGeom>
        </p:spPr>
      </p:pic>
      <p:pic>
        <p:nvPicPr>
          <p:cNvPr id="4098" name="Picture 2" descr="Graph of y = x 2 , the equation for a parabola | Download Scientific Diagram">
            <a:extLst>
              <a:ext uri="{FF2B5EF4-FFF2-40B4-BE49-F238E27FC236}">
                <a16:creationId xmlns:a16="http://schemas.microsoft.com/office/drawing/2014/main" id="{BF1FDD58-A1C7-2DC9-72CF-079FC57F7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879" y="2183380"/>
            <a:ext cx="3353927" cy="392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016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77621-2A9E-C57B-B2BD-5DC675508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8015"/>
            <a:ext cx="10515600" cy="1325563"/>
          </a:xfrm>
        </p:spPr>
        <p:txBody>
          <a:bodyPr/>
          <a:lstStyle/>
          <a:p>
            <a:r>
              <a:rPr lang="en-US" dirty="0"/>
              <a:t>Automating it!</a:t>
            </a:r>
          </a:p>
        </p:txBody>
      </p:sp>
      <p:sp>
        <p:nvSpPr>
          <p:cNvPr id="6" name="AutoShape 8" descr="Reducing Loss: Gradient Descent | Machine Learning | Google for Developers">
            <a:extLst>
              <a:ext uri="{FF2B5EF4-FFF2-40B4-BE49-F238E27FC236}">
                <a16:creationId xmlns:a16="http://schemas.microsoft.com/office/drawing/2014/main" id="{F2DF7392-C614-10DB-EBC2-0120490374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38205" y="3581399"/>
            <a:ext cx="4514995" cy="451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8" name="Picture 16" descr="The 'ABC' of Gradient Descent in ML : A ball rolling down the slope of a  valley | by Burak Y | Medium">
            <a:extLst>
              <a:ext uri="{FF2B5EF4-FFF2-40B4-BE49-F238E27FC236}">
                <a16:creationId xmlns:a16="http://schemas.microsoft.com/office/drawing/2014/main" id="{EC593BC8-8484-AB41-1ABA-D510470EC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801" y="1713578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C7B51DC-B3C6-3530-C31C-4ED60134D831}"/>
              </a:ext>
            </a:extLst>
          </p:cNvPr>
          <p:cNvSpPr/>
          <p:nvPr/>
        </p:nvSpPr>
        <p:spPr>
          <a:xfrm>
            <a:off x="3774686" y="2521485"/>
            <a:ext cx="414167" cy="2253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>
              <a:ln>
                <a:solidFill>
                  <a:schemeClr val="bg1"/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018A2C-4852-A4B7-C19F-5314D85DAA83}"/>
              </a:ext>
            </a:extLst>
          </p:cNvPr>
          <p:cNvSpPr txBox="1"/>
          <p:nvPr/>
        </p:nvSpPr>
        <p:spPr>
          <a:xfrm>
            <a:off x="3754948" y="2528256"/>
            <a:ext cx="4536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E74C1F-47A3-207B-A5B7-0A31412C768C}"/>
              </a:ext>
            </a:extLst>
          </p:cNvPr>
          <p:cNvSpPr/>
          <p:nvPr/>
        </p:nvSpPr>
        <p:spPr>
          <a:xfrm rot="16701451">
            <a:off x="2667000" y="3856703"/>
            <a:ext cx="414167" cy="2253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>
              <a:ln>
                <a:solidFill>
                  <a:schemeClr val="bg1"/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DB04FE-26BE-0D32-9F75-DE3A3BD87CE1}"/>
              </a:ext>
            </a:extLst>
          </p:cNvPr>
          <p:cNvSpPr txBox="1"/>
          <p:nvPr/>
        </p:nvSpPr>
        <p:spPr>
          <a:xfrm rot="16200000">
            <a:off x="2555595" y="3822608"/>
            <a:ext cx="4536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1191636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BF7E5-5D90-7580-0151-3C9A4E7D4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pic>
        <p:nvPicPr>
          <p:cNvPr id="4" name="Picture 18" descr="Gradient Descent Explained Simply with Examples - Analytics Yogi">
            <a:extLst>
              <a:ext uri="{FF2B5EF4-FFF2-40B4-BE49-F238E27FC236}">
                <a16:creationId xmlns:a16="http://schemas.microsoft.com/office/drawing/2014/main" id="{A965D8DD-F4A9-E779-2BF7-B488D1C5A6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4" t="9414" b="4659"/>
          <a:stretch/>
        </p:blipFill>
        <p:spPr bwMode="auto">
          <a:xfrm>
            <a:off x="2285999" y="1919288"/>
            <a:ext cx="6662057" cy="423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35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00E0F77-E936-4985-B7B1-B9823486A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04F07-0300-4EE4-8834-6CC72E09D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anchor="ctr">
            <a:normAutofit/>
          </a:bodyPr>
          <a:lstStyle/>
          <a:p>
            <a:r>
              <a:rPr lang="en-US" sz="3200"/>
              <a:t>Putting it together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architecture&#10;&#10;Description automatically generated">
            <a:extLst>
              <a:ext uri="{FF2B5EF4-FFF2-40B4-BE49-F238E27FC236}">
                <a16:creationId xmlns:a16="http://schemas.microsoft.com/office/drawing/2014/main" id="{7A8A6D22-3DA6-BF21-BF29-08EDF350F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205" y="846388"/>
            <a:ext cx="10369645" cy="290350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5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71A4FA5-59F4-80C0-706B-C23B57C04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0328" y="365831"/>
            <a:ext cx="8059376" cy="6388840"/>
          </a:xfrm>
        </p:spPr>
      </p:pic>
    </p:spTree>
    <p:extLst>
      <p:ext uri="{BB962C8B-B14F-4D97-AF65-F5344CB8AC3E}">
        <p14:creationId xmlns:p14="http://schemas.microsoft.com/office/powerpoint/2010/main" val="1219987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74CEC-C2C0-0DB9-AA49-8A5FA7A00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/>
              <a:t>Workshop Time!!</a:t>
            </a:r>
          </a:p>
        </p:txBody>
      </p:sp>
      <p:pic>
        <p:nvPicPr>
          <p:cNvPr id="9" name="Picture 8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CAC01720-C9E7-74E0-43DF-9D7D4C091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339" y="2458668"/>
            <a:ext cx="3333459" cy="33474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245601-1B38-C27F-FF98-7F94CD67D8E6}"/>
              </a:ext>
            </a:extLst>
          </p:cNvPr>
          <p:cNvSpPr txBox="1"/>
          <p:nvPr/>
        </p:nvSpPr>
        <p:spPr>
          <a:xfrm>
            <a:off x="3881792" y="5821310"/>
            <a:ext cx="4246550" cy="407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05840">
              <a:spcAft>
                <a:spcPts val="600"/>
              </a:spcAft>
            </a:pPr>
            <a:r>
              <a:rPr lang="en-US" sz="19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</a:t>
            </a:r>
            <a:r>
              <a:rPr lang="en-US" sz="198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forms.gle</a:t>
            </a:r>
            <a:r>
              <a:rPr lang="en-US" sz="19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/bGwxGQVxcjBr3jQP7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1EA5D0-5651-767E-020C-123B8A129710}"/>
              </a:ext>
            </a:extLst>
          </p:cNvPr>
          <p:cNvSpPr txBox="1"/>
          <p:nvPr/>
        </p:nvSpPr>
        <p:spPr>
          <a:xfrm>
            <a:off x="4676660" y="1952330"/>
            <a:ext cx="2656816" cy="577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05840">
              <a:spcAft>
                <a:spcPts val="600"/>
              </a:spcAft>
            </a:pPr>
            <a:r>
              <a:rPr lang="en-US" sz="30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Feedback Form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2615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1C8DA8-434B-B3CF-5A88-8FF04797D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Overview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7312CF-7F2B-0FDA-A1D8-E5BDD565A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183" y="666728"/>
            <a:ext cx="4454618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55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EFC920F-B85A-4068-BD93-41064EDE9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C559108-BBAE-426C-8564-051D2BA6D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2BC35EE-6650-42D2-AEFB-4B7CD1AFC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952C743-9049-4DFB-878B-2AB07B6E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E4FABE5-D7D6-BAD2-6C63-9D01D61B5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25" y="1238081"/>
            <a:ext cx="4709345" cy="9629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dirty="0"/>
              <a:t>Sign In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1F3B8B15-33A0-BF03-0675-C26EB5CD5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" b="4132"/>
          <a:stretch/>
        </p:blipFill>
        <p:spPr>
          <a:xfrm>
            <a:off x="6538366" y="1383738"/>
            <a:ext cx="4929098" cy="47568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FF7BA5-0B1D-D7FB-3D8B-FFEDC979DEA7}"/>
              </a:ext>
            </a:extLst>
          </p:cNvPr>
          <p:cNvSpPr txBox="1"/>
          <p:nvPr/>
        </p:nvSpPr>
        <p:spPr>
          <a:xfrm>
            <a:off x="1437122" y="3670098"/>
            <a:ext cx="31134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SIGN IN CODE: 1959</a:t>
            </a:r>
          </a:p>
        </p:txBody>
      </p:sp>
    </p:spTree>
    <p:extLst>
      <p:ext uri="{BB962C8B-B14F-4D97-AF65-F5344CB8AC3E}">
        <p14:creationId xmlns:p14="http://schemas.microsoft.com/office/powerpoint/2010/main" val="3753533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058" name="Rectangle 2057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9" name="Rectangle 2058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0" name="Rectangle 2059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62" name="Rectangle 2061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0B0567-F9B9-AEAA-B210-AC38CCA76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Function</a:t>
            </a:r>
          </a:p>
        </p:txBody>
      </p:sp>
      <p:cxnSp>
        <p:nvCxnSpPr>
          <p:cNvPr id="2064" name="Straight Connector 2063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75829171-F5BD-0649-A659-2C9FFADCA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379" y="3017519"/>
            <a:ext cx="3209902" cy="320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257BDC-59F6-4168-54A1-1D72A6DE2675}"/>
              </a:ext>
            </a:extLst>
          </p:cNvPr>
          <p:cNvSpPr txBox="1"/>
          <p:nvPr/>
        </p:nvSpPr>
        <p:spPr>
          <a:xfrm>
            <a:off x="3142961" y="3536855"/>
            <a:ext cx="979131" cy="440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226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Inputs</a:t>
            </a:r>
            <a:endParaRPr lang="en-US" sz="2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BEAA73-BFAB-8CAE-6FA1-D30B72A4BE4E}"/>
              </a:ext>
            </a:extLst>
          </p:cNvPr>
          <p:cNvSpPr txBox="1"/>
          <p:nvPr/>
        </p:nvSpPr>
        <p:spPr>
          <a:xfrm>
            <a:off x="7872260" y="3321837"/>
            <a:ext cx="1172423" cy="440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95528">
              <a:spcAft>
                <a:spcPts val="600"/>
              </a:spcAft>
            </a:pPr>
            <a:r>
              <a:rPr lang="en-US" sz="226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Outputs</a:t>
            </a:r>
            <a:endParaRPr lang="en-US" sz="260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ABA6D2-9B7E-A8D0-CDBA-BE5BFFD19733}"/>
              </a:ext>
            </a:extLst>
          </p:cNvPr>
          <p:cNvCxnSpPr/>
          <p:nvPr/>
        </p:nvCxnSpPr>
        <p:spPr>
          <a:xfrm>
            <a:off x="3806806" y="3977638"/>
            <a:ext cx="630573" cy="38975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FA0B4F-6319-0B5B-FF13-13EC6C8FB139}"/>
              </a:ext>
            </a:extLst>
          </p:cNvPr>
          <p:cNvCxnSpPr>
            <a:cxnSpLocks/>
          </p:cNvCxnSpPr>
          <p:nvPr/>
        </p:nvCxnSpPr>
        <p:spPr>
          <a:xfrm flipH="1">
            <a:off x="7872260" y="3760241"/>
            <a:ext cx="497486" cy="63565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701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01D182-AAA4-13B4-9D1B-FCB03775C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232" y="396132"/>
            <a:ext cx="10071536" cy="929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What are weights?</a:t>
            </a:r>
          </a:p>
        </p:txBody>
      </p:sp>
      <p:pic>
        <p:nvPicPr>
          <p:cNvPr id="7" name="Picture 6" descr="A group of words on a white background&#10;&#10;Description automatically generated">
            <a:extLst>
              <a:ext uri="{FF2B5EF4-FFF2-40B4-BE49-F238E27FC236}">
                <a16:creationId xmlns:a16="http://schemas.microsoft.com/office/drawing/2014/main" id="{2BE30B50-1AAC-FEEA-84BD-9FF965948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342" y="2514873"/>
            <a:ext cx="5752283" cy="1711304"/>
          </a:xfrm>
          <a:prstGeom prst="rect">
            <a:avLst/>
          </a:prstGeom>
        </p:spPr>
      </p:pic>
      <p:pic>
        <p:nvPicPr>
          <p:cNvPr id="13" name="Picture 12" descr="A screenshot of a phone&#10;&#10;Description automatically generated">
            <a:extLst>
              <a:ext uri="{FF2B5EF4-FFF2-40B4-BE49-F238E27FC236}">
                <a16:creationId xmlns:a16="http://schemas.microsoft.com/office/drawing/2014/main" id="{525C6EA6-C6CF-0B61-316E-9AB4CAA75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232" y="1870909"/>
            <a:ext cx="4578979" cy="299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332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8CEDE-1DB0-BC59-9684-124AAEAE6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80" y="608534"/>
            <a:ext cx="10071536" cy="929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Buying a house</a:t>
            </a:r>
          </a:p>
        </p:txBody>
      </p:sp>
      <p:pic>
        <p:nvPicPr>
          <p:cNvPr id="5" name="Picture 4" descr="A house with a red roof&#10;&#10;Description automatically generated">
            <a:extLst>
              <a:ext uri="{FF2B5EF4-FFF2-40B4-BE49-F238E27FC236}">
                <a16:creationId xmlns:a16="http://schemas.microsoft.com/office/drawing/2014/main" id="{6157F345-4CCE-6367-8CDE-BBC97E4CD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200" y="2376547"/>
            <a:ext cx="2999232" cy="2999232"/>
          </a:xfrm>
          <a:prstGeom prst="rect">
            <a:avLst/>
          </a:prstGeom>
        </p:spPr>
      </p:pic>
      <p:pic>
        <p:nvPicPr>
          <p:cNvPr id="7" name="Picture 6" descr="A hand holding a money&#10;&#10;Description automatically generated">
            <a:extLst>
              <a:ext uri="{FF2B5EF4-FFF2-40B4-BE49-F238E27FC236}">
                <a16:creationId xmlns:a16="http://schemas.microsoft.com/office/drawing/2014/main" id="{CF54E1E6-E0F9-303D-9BB9-505D69C76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922" y="2414050"/>
            <a:ext cx="2999232" cy="299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128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A1F7BF-FA2F-5624-CF44-39A32F43F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How to value the house?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olorful square with arrows pointing up&#10;&#10;Description automatically generated">
            <a:extLst>
              <a:ext uri="{FF2B5EF4-FFF2-40B4-BE49-F238E27FC236}">
                <a16:creationId xmlns:a16="http://schemas.microsoft.com/office/drawing/2014/main" id="{A007C6B9-0635-27B9-75FF-1DD98DDBB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407" y="3017519"/>
            <a:ext cx="2516182" cy="25161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BCD189-C48E-737B-C87A-72E99BCC84B9}"/>
              </a:ext>
            </a:extLst>
          </p:cNvPr>
          <p:cNvSpPr txBox="1"/>
          <p:nvPr/>
        </p:nvSpPr>
        <p:spPr>
          <a:xfrm>
            <a:off x="3610317" y="5703872"/>
            <a:ext cx="742914" cy="5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</a:t>
            </a:r>
            <a:endParaRPr lang="en-US" sz="2800"/>
          </a:p>
        </p:txBody>
      </p:sp>
      <p:pic>
        <p:nvPicPr>
          <p:cNvPr id="8" name="Picture 7" descr="A group of people with different colored faces&#10;&#10;Description automatically generated with medium confidence">
            <a:extLst>
              <a:ext uri="{FF2B5EF4-FFF2-40B4-BE49-F238E27FC236}">
                <a16:creationId xmlns:a16="http://schemas.microsoft.com/office/drawing/2014/main" id="{0D4E1B9E-A0B5-B801-6B22-7444F4E10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871" y="3055641"/>
            <a:ext cx="2396365" cy="23963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8B6A77-9D71-51B3-EAFD-459ACB87B92C}"/>
              </a:ext>
            </a:extLst>
          </p:cNvPr>
          <p:cNvSpPr txBox="1"/>
          <p:nvPr/>
        </p:nvSpPr>
        <p:spPr>
          <a:xfrm>
            <a:off x="7808750" y="5660298"/>
            <a:ext cx="736818" cy="5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30080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1EC88F-3DF1-4415-C0C0-FCCF039C1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Workshop Time!!!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71D2E-1562-D6DF-9418-44AEFFE9B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577" y="3017519"/>
            <a:ext cx="8627883" cy="481026"/>
          </a:xfrm>
        </p:spPr>
        <p:txBody>
          <a:bodyPr>
            <a:normAutofit/>
          </a:bodyPr>
          <a:lstStyle/>
          <a:p>
            <a:pPr marL="0" indent="0" defTabSz="749808">
              <a:spcBef>
                <a:spcPts val="820"/>
              </a:spcBef>
              <a:buNone/>
            </a:pPr>
            <a:r>
              <a:rPr lang="en-US" sz="262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Think of different attributes for a problem that we can model</a:t>
            </a:r>
            <a:endParaRPr lang="en-US" sz="3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55750B-AB9F-E3C1-FAA3-FD50C2B9FFA0}"/>
              </a:ext>
            </a:extLst>
          </p:cNvPr>
          <p:cNvSpPr txBox="1"/>
          <p:nvPr/>
        </p:nvSpPr>
        <p:spPr>
          <a:xfrm>
            <a:off x="1045108" y="5583480"/>
            <a:ext cx="2009268" cy="445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49808">
              <a:spcAft>
                <a:spcPts val="600"/>
              </a:spcAft>
            </a:pPr>
            <a:r>
              <a:rPr lang="en-US" sz="229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Insurance Price</a:t>
            </a:r>
            <a:endParaRPr lang="en-US" sz="2800"/>
          </a:p>
        </p:txBody>
      </p:sp>
      <p:pic>
        <p:nvPicPr>
          <p:cNvPr id="8" name="Picture 7" descr="A graph with a clock and a dollar sign&#10;&#10;Description automatically generated">
            <a:extLst>
              <a:ext uri="{FF2B5EF4-FFF2-40B4-BE49-F238E27FC236}">
                <a16:creationId xmlns:a16="http://schemas.microsoft.com/office/drawing/2014/main" id="{4EF5E4BC-3018-D65E-DFC1-BFAC78CA6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723" y="3985120"/>
            <a:ext cx="1598360" cy="15983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0436CD-778D-B5B9-A9A5-3D128B0298D4}"/>
              </a:ext>
            </a:extLst>
          </p:cNvPr>
          <p:cNvSpPr txBox="1"/>
          <p:nvPr/>
        </p:nvSpPr>
        <p:spPr>
          <a:xfrm>
            <a:off x="3635723" y="5640762"/>
            <a:ext cx="1605248" cy="445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49808">
              <a:spcAft>
                <a:spcPts val="600"/>
              </a:spcAft>
            </a:pPr>
            <a:r>
              <a:rPr lang="en-US" sz="229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Stock Prices</a:t>
            </a:r>
            <a:endParaRPr lang="en-US" sz="2800"/>
          </a:p>
        </p:txBody>
      </p:sp>
      <p:pic>
        <p:nvPicPr>
          <p:cNvPr id="11" name="Picture 10" descr="A heart with a cross in it's hands&#10;&#10;Description automatically generated">
            <a:extLst>
              <a:ext uri="{FF2B5EF4-FFF2-40B4-BE49-F238E27FC236}">
                <a16:creationId xmlns:a16="http://schemas.microsoft.com/office/drawing/2014/main" id="{7D48C64C-D615-F7FF-0062-26B4801F5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044" y="3944740"/>
            <a:ext cx="1707092" cy="1707092"/>
          </a:xfrm>
          <a:prstGeom prst="rect">
            <a:avLst/>
          </a:prstGeom>
        </p:spPr>
      </p:pic>
      <p:pic>
        <p:nvPicPr>
          <p:cNvPr id="13" name="Picture 12" descr="A colorful graph with a magnifying glass and a dollar sign&#10;&#10;Description automatically generated">
            <a:extLst>
              <a:ext uri="{FF2B5EF4-FFF2-40B4-BE49-F238E27FC236}">
                <a16:creationId xmlns:a16="http://schemas.microsoft.com/office/drawing/2014/main" id="{3D72EF8D-DF7D-6442-9AAE-E88BE98236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9737" y="3866874"/>
            <a:ext cx="1834852" cy="18348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1029258-F81B-0F68-9EC7-7652888B3B25}"/>
              </a:ext>
            </a:extLst>
          </p:cNvPr>
          <p:cNvSpPr txBox="1"/>
          <p:nvPr/>
        </p:nvSpPr>
        <p:spPr>
          <a:xfrm>
            <a:off x="5849737" y="5798127"/>
            <a:ext cx="2078711" cy="445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49808">
              <a:spcAft>
                <a:spcPts val="600"/>
              </a:spcAft>
            </a:pPr>
            <a:r>
              <a:rPr lang="en-US" sz="229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 Prediction</a:t>
            </a:r>
            <a:endParaRPr lang="en-US" sz="28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1367FA-740D-9CDC-6BA7-9CD954F9AE1A}"/>
              </a:ext>
            </a:extLst>
          </p:cNvPr>
          <p:cNvSpPr txBox="1"/>
          <p:nvPr/>
        </p:nvSpPr>
        <p:spPr>
          <a:xfrm>
            <a:off x="8161732" y="5796493"/>
            <a:ext cx="3009670" cy="445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49808">
              <a:spcAft>
                <a:spcPts val="600"/>
              </a:spcAft>
            </a:pPr>
            <a:r>
              <a:rPr lang="en-US" sz="229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Temperature Prediction</a:t>
            </a:r>
            <a:endParaRPr lang="en-US" sz="2800" dirty="0"/>
          </a:p>
        </p:txBody>
      </p:sp>
      <p:pic>
        <p:nvPicPr>
          <p:cNvPr id="19" name="Picture 18" descr="A group of cars with headlights&#10;&#10;Description automatically generated">
            <a:extLst>
              <a:ext uri="{FF2B5EF4-FFF2-40B4-BE49-F238E27FC236}">
                <a16:creationId xmlns:a16="http://schemas.microsoft.com/office/drawing/2014/main" id="{694EF2E7-380E-7B56-4E2C-5CE958870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9253" y="3897461"/>
            <a:ext cx="1968937" cy="183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194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BE9FA-C79D-E2F0-217C-8F91AA337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weighted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6E8837-BC19-61F9-0938-BD1FD5F07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093" y="2556555"/>
            <a:ext cx="9969814" cy="1086757"/>
          </a:xfrm>
          <a:prstGeom prst="rect">
            <a:avLst/>
          </a:prstGeom>
        </p:spPr>
      </p:pic>
      <p:pic>
        <p:nvPicPr>
          <p:cNvPr id="7" name="Picture 6" descr="A number and a number&#10;&#10;Description automatically generated with medium confidence">
            <a:extLst>
              <a:ext uri="{FF2B5EF4-FFF2-40B4-BE49-F238E27FC236}">
                <a16:creationId xmlns:a16="http://schemas.microsoft.com/office/drawing/2014/main" id="{CD3A6524-590F-43FC-163E-9D36056F4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93" y="3643312"/>
            <a:ext cx="9835922" cy="257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822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3032</TotalTime>
  <Words>94</Words>
  <Application>Microsoft Macintosh PowerPoint</Application>
  <PresentationFormat>Widescreen</PresentationFormat>
  <Paragraphs>32</Paragraphs>
  <Slides>18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Introduction to Deep Learning</vt:lpstr>
      <vt:lpstr>Overview</vt:lpstr>
      <vt:lpstr>Sign In</vt:lpstr>
      <vt:lpstr>Function</vt:lpstr>
      <vt:lpstr>What are weights?</vt:lpstr>
      <vt:lpstr>Buying a house</vt:lpstr>
      <vt:lpstr>How to value the house?</vt:lpstr>
      <vt:lpstr>Workshop Time!!!</vt:lpstr>
      <vt:lpstr>Creating a weighted function</vt:lpstr>
      <vt:lpstr>Adjusting the weights</vt:lpstr>
      <vt:lpstr>Comparing the difference</vt:lpstr>
      <vt:lpstr>Error as a guide</vt:lpstr>
      <vt:lpstr>Plotting the differences</vt:lpstr>
      <vt:lpstr>Automating it!</vt:lpstr>
      <vt:lpstr>Gradient descent</vt:lpstr>
      <vt:lpstr>Putting it together</vt:lpstr>
      <vt:lpstr>PowerPoint Presentation</vt:lpstr>
      <vt:lpstr>Workshop Time!!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ML Monday</dc:title>
  <dc:creator>Jawaid, Ahad</dc:creator>
  <cp:lastModifiedBy>Jawaid, Ahad</cp:lastModifiedBy>
  <cp:revision>12</cp:revision>
  <dcterms:created xsi:type="dcterms:W3CDTF">2023-09-18T16:47:15Z</dcterms:created>
  <dcterms:modified xsi:type="dcterms:W3CDTF">2023-09-25T22:33:32Z</dcterms:modified>
</cp:coreProperties>
</file>