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8DF1-17B0-7A42-BEA8-A8B47A62C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DA6E8-2830-8245-B591-E59FFC8D6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18D3-6698-2F43-8019-F2E9A262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2D8B-DE3E-EB4F-ADD9-2D5F253B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4A92-B5E9-1542-A1D0-2154C48D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9075-3853-614E-963F-D9C289D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21944-0DC2-5442-99DC-A3E29C73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5F8E-2E3C-C343-91C7-75CD3FB8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842C-B9CA-BD4C-B52D-FD2BD0EC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4DF4-9429-0949-B8FA-40E62DC5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6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E2A5-0429-0A4D-BC25-D875DA04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827D7-D9DE-D147-A7C6-85CB79820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1AAE-1D40-C645-BF9B-A1470CEF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F84E-43BE-7042-A725-24B31BBD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B870-AA2F-4B45-869D-5A0585CD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A227-8B43-A249-B02B-E816330E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1EB-B298-9043-A236-6A00B600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4691-60FA-234A-BF22-A549D8DE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5057-9EB7-E64A-90A1-D30CA2A7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021F-4468-5243-8573-11A2DB6E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2E9B-4197-AF48-B104-9D2E878B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CD796-0C08-9449-9435-CF40C817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0C17-351B-CD41-A833-2AC4FFCB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7911-8EDC-434C-BFF0-96B0148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9D20-EB43-7F4F-BD60-C70A5F50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9123-6DFA-C844-BA7F-BB07230C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A97F-B840-A64E-8596-0877D4C18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C62F-074B-CE4E-81AC-C87EFC08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119C-5A72-D74B-A3BA-E51F454D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579DD-2180-5E49-B919-5E2DEC21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07093-E911-D341-B178-AEF8FF78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4CC7-D4AE-FB48-946C-1A60DAA1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B970-056A-8849-83D5-A8C7EAA5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75915-9D8B-3B43-8424-2B49CFBC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5DCAC-3ADE-F547-9FBE-40583DB2A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580F-0261-B74B-8610-1D44BB66B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5A70C-5C09-044A-B580-55B94047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F5275-7DF0-3B42-A0E0-3045B0DF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DF734-A334-8F4B-8E70-DA273251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0EDF-94FD-9144-9C53-1F933725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FD6ED-14AA-A94C-BC71-637FA71C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069D8-D20F-954D-B6AF-3FA510F1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3F206-E230-8E49-A1C8-C436678F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15B54-0C36-A245-B760-2EE70723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8A562-D270-CB49-A1C3-8DC893C6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4A889-3A5D-F843-8D1C-182EF108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4A09-22D7-8149-8FC6-F27BDCA6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3D2C-8AC9-CD44-BF31-5A181FCE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0DB6-DAB5-F844-8911-C67B6FAE9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7ED0-D510-2847-B465-5EBFAC66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9427D-D02B-C94D-A2C2-5B9D6073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3A8B1-0F44-3642-8B3B-AE3811D3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F94D-207A-7044-9E6A-5FA1ACB4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FDE6E-B761-CB4A-A42F-0BECC9ED2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316E-30E3-2545-B13B-F4810ED3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4DBA1-D9F8-914E-8844-D70D48D9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FC5D-D4E4-EC42-8DC5-EEC9151E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BCC25-7212-8445-8D6C-6A05AE97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6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D8716-210C-FF4A-A005-AC0266B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90C1-F759-8C4F-AC37-203339E2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EA94-16D6-784D-A1F0-B67E759D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BBD2C-E5FD-2143-B5EA-F15D91923F36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CEA6-592D-604E-8D4E-5038036E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7497-C059-A147-A348-F38215ED3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01E59-0B23-D74A-B818-B7C5EC133A5C}"/>
              </a:ext>
            </a:extLst>
          </p:cNvPr>
          <p:cNvGrpSpPr/>
          <p:nvPr/>
        </p:nvGrpSpPr>
        <p:grpSpPr>
          <a:xfrm>
            <a:off x="3558540" y="1140165"/>
            <a:ext cx="5074920" cy="4577670"/>
            <a:chOff x="2923953" y="861238"/>
            <a:chExt cx="5074920" cy="45776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84DD92-66C9-FF47-B8AA-A25C7E403FAC}"/>
                </a:ext>
              </a:extLst>
            </p:cNvPr>
            <p:cNvSpPr/>
            <p:nvPr/>
          </p:nvSpPr>
          <p:spPr>
            <a:xfrm>
              <a:off x="292395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AAE9D-95DE-9F4E-B919-E7DE21401694}"/>
                </a:ext>
              </a:extLst>
            </p:cNvPr>
            <p:cNvSpPr/>
            <p:nvPr/>
          </p:nvSpPr>
          <p:spPr>
            <a:xfrm>
              <a:off x="461559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174A83-D981-B640-93B6-B62CC8E48B33}"/>
                </a:ext>
              </a:extLst>
            </p:cNvPr>
            <p:cNvSpPr/>
            <p:nvPr/>
          </p:nvSpPr>
          <p:spPr>
            <a:xfrm>
              <a:off x="3769773" y="205562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20A14-86C1-314C-A423-2F6A9979B3AF}"/>
                </a:ext>
              </a:extLst>
            </p:cNvPr>
            <p:cNvSpPr txBox="1"/>
            <p:nvPr/>
          </p:nvSpPr>
          <p:spPr>
            <a:xfrm>
              <a:off x="3381150" y="1753636"/>
              <a:ext cx="1327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statistics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48F8F-9F60-3F40-81BF-652A21AD7994}"/>
                </a:ext>
              </a:extLst>
            </p:cNvPr>
            <p:cNvSpPr txBox="1"/>
            <p:nvPr/>
          </p:nvSpPr>
          <p:spPr>
            <a:xfrm>
              <a:off x="6330666" y="1615136"/>
              <a:ext cx="133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Roman" panose="02000503020000020003" pitchFamily="2" charset="0"/>
                </a:rPr>
                <a:t>computer</a:t>
              </a:r>
            </a:p>
            <a:p>
              <a:pPr algn="ctr"/>
              <a:r>
                <a:rPr lang="en-US" dirty="0">
                  <a:latin typeface="Avenir Roman" panose="02000503020000020003" pitchFamily="2" charset="0"/>
                </a:rPr>
                <a:t>science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10227-9D51-9D4A-A817-0774B87D0918}"/>
                </a:ext>
              </a:extLst>
            </p:cNvPr>
            <p:cNvSpPr txBox="1"/>
            <p:nvPr/>
          </p:nvSpPr>
          <p:spPr>
            <a:xfrm>
              <a:off x="5296051" y="4540508"/>
              <a:ext cx="330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92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152848-E4F1-524E-8C7D-7A0CE80D8231}"/>
              </a:ext>
            </a:extLst>
          </p:cNvPr>
          <p:cNvGrpSpPr/>
          <p:nvPr/>
        </p:nvGrpSpPr>
        <p:grpSpPr>
          <a:xfrm>
            <a:off x="3558540" y="1140165"/>
            <a:ext cx="5074920" cy="4577670"/>
            <a:chOff x="2923953" y="861238"/>
            <a:chExt cx="5074920" cy="45776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84DD92-66C9-FF47-B8AA-A25C7E403FAC}"/>
                </a:ext>
              </a:extLst>
            </p:cNvPr>
            <p:cNvSpPr/>
            <p:nvPr/>
          </p:nvSpPr>
          <p:spPr>
            <a:xfrm>
              <a:off x="292395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AAE9D-95DE-9F4E-B919-E7DE21401694}"/>
                </a:ext>
              </a:extLst>
            </p:cNvPr>
            <p:cNvSpPr/>
            <p:nvPr/>
          </p:nvSpPr>
          <p:spPr>
            <a:xfrm>
              <a:off x="461559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174A83-D981-B640-93B6-B62CC8E48B33}"/>
                </a:ext>
              </a:extLst>
            </p:cNvPr>
            <p:cNvSpPr/>
            <p:nvPr/>
          </p:nvSpPr>
          <p:spPr>
            <a:xfrm>
              <a:off x="3769773" y="205562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20A14-86C1-314C-A423-2F6A9979B3AF}"/>
                </a:ext>
              </a:extLst>
            </p:cNvPr>
            <p:cNvSpPr txBox="1"/>
            <p:nvPr/>
          </p:nvSpPr>
          <p:spPr>
            <a:xfrm>
              <a:off x="3381150" y="1753636"/>
              <a:ext cx="1327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statistics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48F8F-9F60-3F40-81BF-652A21AD7994}"/>
                </a:ext>
              </a:extLst>
            </p:cNvPr>
            <p:cNvSpPr txBox="1"/>
            <p:nvPr/>
          </p:nvSpPr>
          <p:spPr>
            <a:xfrm>
              <a:off x="6330666" y="1615136"/>
              <a:ext cx="133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Roman" panose="02000503020000020003" pitchFamily="2" charset="0"/>
                </a:rPr>
                <a:t>computer</a:t>
              </a:r>
            </a:p>
            <a:p>
              <a:pPr algn="ctr"/>
              <a:r>
                <a:rPr lang="en-US" dirty="0">
                  <a:latin typeface="Avenir Roman" panose="02000503020000020003" pitchFamily="2" charset="0"/>
                </a:rPr>
                <a:t>science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10227-9D51-9D4A-A817-0774B87D0918}"/>
                </a:ext>
              </a:extLst>
            </p:cNvPr>
            <p:cNvSpPr txBox="1"/>
            <p:nvPr/>
          </p:nvSpPr>
          <p:spPr>
            <a:xfrm>
              <a:off x="5296051" y="4540508"/>
              <a:ext cx="330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2EFB12-6B94-324D-B2E2-D641FE733619}"/>
                </a:ext>
              </a:extLst>
            </p:cNvPr>
            <p:cNvSpPr txBox="1"/>
            <p:nvPr/>
          </p:nvSpPr>
          <p:spPr>
            <a:xfrm>
              <a:off x="4947548" y="2636874"/>
              <a:ext cx="996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Avenir Roman" panose="02000503020000020003" pitchFamily="2" charset="0"/>
                </a:rPr>
                <a:t>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D03358-CA9A-D346-A35D-D34347650FAD}"/>
              </a:ext>
            </a:extLst>
          </p:cNvPr>
          <p:cNvGrpSpPr/>
          <p:nvPr/>
        </p:nvGrpSpPr>
        <p:grpSpPr>
          <a:xfrm>
            <a:off x="3558540" y="1140165"/>
            <a:ext cx="5074920" cy="4577670"/>
            <a:chOff x="2923953" y="861238"/>
            <a:chExt cx="5074920" cy="45776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84DD92-66C9-FF47-B8AA-A25C7E403FAC}"/>
                </a:ext>
              </a:extLst>
            </p:cNvPr>
            <p:cNvSpPr/>
            <p:nvPr/>
          </p:nvSpPr>
          <p:spPr>
            <a:xfrm>
              <a:off x="292395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AAE9D-95DE-9F4E-B919-E7DE21401694}"/>
                </a:ext>
              </a:extLst>
            </p:cNvPr>
            <p:cNvSpPr/>
            <p:nvPr/>
          </p:nvSpPr>
          <p:spPr>
            <a:xfrm>
              <a:off x="461559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174A83-D981-B640-93B6-B62CC8E48B33}"/>
                </a:ext>
              </a:extLst>
            </p:cNvPr>
            <p:cNvSpPr/>
            <p:nvPr/>
          </p:nvSpPr>
          <p:spPr>
            <a:xfrm>
              <a:off x="3769773" y="205562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20A14-86C1-314C-A423-2F6A9979B3AF}"/>
                </a:ext>
              </a:extLst>
            </p:cNvPr>
            <p:cNvSpPr txBox="1"/>
            <p:nvPr/>
          </p:nvSpPr>
          <p:spPr>
            <a:xfrm>
              <a:off x="3381150" y="1753636"/>
              <a:ext cx="1327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statistics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48F8F-9F60-3F40-81BF-652A21AD7994}"/>
                </a:ext>
              </a:extLst>
            </p:cNvPr>
            <p:cNvSpPr txBox="1"/>
            <p:nvPr/>
          </p:nvSpPr>
          <p:spPr>
            <a:xfrm>
              <a:off x="6330666" y="1615136"/>
              <a:ext cx="133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Roman" panose="02000503020000020003" pitchFamily="2" charset="0"/>
                </a:rPr>
                <a:t>computer</a:t>
              </a:r>
            </a:p>
            <a:p>
              <a:pPr algn="ctr"/>
              <a:r>
                <a:rPr lang="en-US" dirty="0">
                  <a:latin typeface="Avenir Roman" panose="02000503020000020003" pitchFamily="2" charset="0"/>
                </a:rPr>
                <a:t>science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10227-9D51-9D4A-A817-0774B87D0918}"/>
                </a:ext>
              </a:extLst>
            </p:cNvPr>
            <p:cNvSpPr txBox="1"/>
            <p:nvPr/>
          </p:nvSpPr>
          <p:spPr>
            <a:xfrm>
              <a:off x="4947548" y="4540508"/>
              <a:ext cx="1795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genetics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2EFB12-6B94-324D-B2E2-D641FE733619}"/>
                </a:ext>
              </a:extLst>
            </p:cNvPr>
            <p:cNvSpPr txBox="1"/>
            <p:nvPr/>
          </p:nvSpPr>
          <p:spPr>
            <a:xfrm>
              <a:off x="4947548" y="2636874"/>
              <a:ext cx="996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Avenir Roman" panose="02000503020000020003" pitchFamily="2" charset="0"/>
                </a:rPr>
                <a:t>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44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Roman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Hadjixenofontos, Athina</dc:creator>
  <cp:lastModifiedBy>Hadjixenofontos, Athina</cp:lastModifiedBy>
  <cp:revision>3</cp:revision>
  <dcterms:created xsi:type="dcterms:W3CDTF">2018-02-27T22:43:00Z</dcterms:created>
  <dcterms:modified xsi:type="dcterms:W3CDTF">2018-02-28T22:46:38Z</dcterms:modified>
</cp:coreProperties>
</file>