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6"/>
    <p:restoredTop sz="91371"/>
  </p:normalViewPr>
  <p:slideViewPr>
    <p:cSldViewPr snapToGrid="0" snapToObjects="1">
      <p:cViewPr varScale="1">
        <p:scale>
          <a:sx n="126" d="100"/>
          <a:sy n="126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D2F6-6930-694D-93CD-051B98E79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ACE48-CB9C-B949-9F85-CC7EE6B3C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30A6A-8B67-434E-9537-1D5888C7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1024-A2BA-6E4D-8A64-59D122E0EA4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1E9B-412F-2E4F-B079-7BCA4247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4320-1D74-434B-88EF-901EB0ED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D83-B91A-0C40-8CC2-EA2FA848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2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7843-D6CE-0A4D-864E-457BD827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3682C-426D-FE40-94DD-84AF863A3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E756-14C1-D846-AA4B-D8BBD00F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1024-A2BA-6E4D-8A64-59D122E0EA4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651A-3920-B947-A141-A497405C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8DF3-A0D8-864B-BF78-D6F290AB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D83-B91A-0C40-8CC2-EA2FA848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93555-151C-1C4A-A6C6-565EB4AB4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DBFE4-FE64-4D46-9051-2FADB4F5B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AA04-4D24-DC44-9713-534EA836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1024-A2BA-6E4D-8A64-59D122E0EA4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6D91-3C45-0940-8D58-7A63C5A6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11B8F-7554-404C-814D-E9DD253F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D83-B91A-0C40-8CC2-EA2FA848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721E-20DB-5D4B-9843-C08C419E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2F05-C152-164C-BBAE-D80F0807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837A-5E30-6D4F-A9DB-F3CB384B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1024-A2BA-6E4D-8A64-59D122E0EA4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6BF7-8C82-8346-A5B7-7F119369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09EA3-CAEB-B543-BDEC-2324CFCA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D83-B91A-0C40-8CC2-EA2FA848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50BB-14E1-8545-AFAB-6455328D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0947A-E758-FC4C-8AD7-919D8ECA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E2EE-29B5-064A-8D0A-E980B24E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1024-A2BA-6E4D-8A64-59D122E0EA4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2B951-31A4-D541-8738-D4893B5B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40C1-F176-6445-B386-62997C74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D83-B91A-0C40-8CC2-EA2FA848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7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0FE4-A086-FA45-A609-4F3DA0F9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1B62-1A76-D543-BC66-1BD134AAA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66999-40CE-6A40-87E4-4E236CBF2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74C35-F8C4-FE46-968B-4091117E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1024-A2BA-6E4D-8A64-59D122E0EA4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D93FE-42E9-7248-AFAB-687FF99F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D0E88-FA85-E24D-94D8-59B4177E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D83-B91A-0C40-8CC2-EA2FA848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4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03A5-BDA8-AD45-BBFD-5AA42CF7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8251-4460-E745-91DB-052EFE55E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4FB5F-5FA8-6241-AA6F-DD9FABBFE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6F673-5FCF-9C4A-8C71-A5CF9E9DD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257CD-35DE-5A48-B28E-D049B3D90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B9E3F-F1E3-AD40-9A9C-472BF605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1024-A2BA-6E4D-8A64-59D122E0EA4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570ED-468D-DE44-83A2-97693838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F50A7-BEB5-EC4F-B7FB-115639A8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D83-B91A-0C40-8CC2-EA2FA848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4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B24F-3EB5-0E47-AADB-CEA1C0B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17377-9712-9F40-B77C-543C690E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1024-A2BA-6E4D-8A64-59D122E0EA4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69A43-1CC4-554D-ABEA-6AF065CD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0BE1A-448F-DB40-93A1-1398DE5E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D83-B91A-0C40-8CC2-EA2FA848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6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038C8-02AA-4747-BC58-CDF5B91B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1024-A2BA-6E4D-8A64-59D122E0EA4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EB3A3-4640-644F-99C0-31F143C8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4C1D-022E-A146-9A5F-C50880BF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D83-B91A-0C40-8CC2-EA2FA848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0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33B3-2D14-4B4D-A1C4-60EBCD50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CB69-2F0F-C248-A95F-31F2308B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04F0E-7DCC-044F-94A6-52EC371E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5ED15-FED8-BC4F-A25C-7261CA15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1024-A2BA-6E4D-8A64-59D122E0EA4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C0677-A513-3A43-B67A-45B85926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707D5-CAD9-6D4F-869F-092A30A3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D83-B91A-0C40-8CC2-EA2FA848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88CD-D840-654C-9A09-44A839FD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84AFC-1A4A-BC4B-9715-6B3B8216B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CDC5-114C-834C-808F-1AC040C3D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91989-2BB9-A844-AEF6-740A0836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1024-A2BA-6E4D-8A64-59D122E0EA4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0C16F-D96E-E447-889C-BE1F6AB7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01C02-9AE5-E741-923C-EEADD861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5D83-B91A-0C40-8CC2-EA2FA848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BB94D-C745-4541-BA91-316CAE13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5C47B-9CE2-AC44-996F-1C5010F71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7D6A-F79E-7540-A28E-93E5109D0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1024-A2BA-6E4D-8A64-59D122E0EA44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C9AF8-3598-2F40-A8A3-A2C0775CD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5ED7-8CA3-8849-9C6A-F1B5823E0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5D83-B91A-0C40-8CC2-EA2FA848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4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CC59B-FA2A-1341-96F4-0A198CB2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30941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2EF96-1D75-9141-AC07-58C20ED1DB14}"/>
              </a:ext>
            </a:extLst>
          </p:cNvPr>
          <p:cNvSpPr/>
          <p:nvPr/>
        </p:nvSpPr>
        <p:spPr>
          <a:xfrm>
            <a:off x="2905760" y="660400"/>
            <a:ext cx="8595360" cy="5069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Welcome!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venir Roman" panose="02000503020000020003" pitchFamily="2" charset="0"/>
              </a:rPr>
              <a:t>Agenda</a:t>
            </a:r>
          </a:p>
          <a:p>
            <a:pPr algn="ctr"/>
            <a:endParaRPr lang="en-US" sz="3200" b="1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	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1:00 – 1:30 	Lunch and People Bingo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	1:30 – 2:30 	Flash talks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	2:30 – 3:00 	Group Discussion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	3:00 			Walk over to the 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				Lowe Art Museum</a:t>
            </a:r>
          </a:p>
        </p:txBody>
      </p:sp>
    </p:spTree>
    <p:extLst>
      <p:ext uri="{BB962C8B-B14F-4D97-AF65-F5344CB8AC3E}">
        <p14:creationId xmlns:p14="http://schemas.microsoft.com/office/powerpoint/2010/main" val="249256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CC59B-FA2A-1341-96F4-0A198CB2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30941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2EF96-1D75-9141-AC07-58C20ED1DB14}"/>
              </a:ext>
            </a:extLst>
          </p:cNvPr>
          <p:cNvSpPr/>
          <p:nvPr/>
        </p:nvSpPr>
        <p:spPr>
          <a:xfrm>
            <a:off x="2905760" y="660400"/>
            <a:ext cx="9042400" cy="5069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Mission</a:t>
            </a:r>
          </a:p>
          <a:p>
            <a:pPr algn="ctr"/>
            <a:endParaRPr lang="en-US" sz="3200" b="1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The mission of the Spatial</a:t>
            </a:r>
            <a:r>
              <a:rPr lang="en-US" sz="2800" baseline="300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Data Visualization Group is 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to provide GIS and Visualization professionals, 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educators, enthusiasts, and other users 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with opportunities to exchange information and ideas, 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share best practices, stay up-to-date with the latest 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tools and approaches, and more. </a:t>
            </a: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9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CC59B-FA2A-1341-96F4-0A198CB2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30941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2EF96-1D75-9141-AC07-58C20ED1DB14}"/>
              </a:ext>
            </a:extLst>
          </p:cNvPr>
          <p:cNvSpPr/>
          <p:nvPr/>
        </p:nvSpPr>
        <p:spPr>
          <a:xfrm>
            <a:off x="2905760" y="660400"/>
            <a:ext cx="9042400" cy="5069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Vision</a:t>
            </a:r>
          </a:p>
          <a:p>
            <a:pPr algn="ctr"/>
            <a:endParaRPr lang="en-US" sz="3200" b="1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The vision of the Spatial+ Data Visualization Group is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a connected community of GIS/Visualization users, both within and across industries in which </a:t>
            </a:r>
          </a:p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GIS/Visualization are important. </a:t>
            </a: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6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CC59B-FA2A-1341-96F4-0A198CB2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30941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2EF96-1D75-9141-AC07-58C20ED1DB14}"/>
              </a:ext>
            </a:extLst>
          </p:cNvPr>
          <p:cNvSpPr/>
          <p:nvPr/>
        </p:nvSpPr>
        <p:spPr>
          <a:xfrm>
            <a:off x="2905760" y="660400"/>
            <a:ext cx="8595360" cy="5069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Discussion prompts</a:t>
            </a:r>
          </a:p>
          <a:p>
            <a:pPr algn="ctr"/>
            <a:endParaRPr lang="en-US" sz="4000" b="1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What are some ideas or projects that are on the cutting edge that you are excited about? </a:t>
            </a:r>
          </a:p>
        </p:txBody>
      </p:sp>
    </p:spTree>
    <p:extLst>
      <p:ext uri="{BB962C8B-B14F-4D97-AF65-F5344CB8AC3E}">
        <p14:creationId xmlns:p14="http://schemas.microsoft.com/office/powerpoint/2010/main" val="32361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CC59B-FA2A-1341-96F4-0A198CB2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30941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2EF96-1D75-9141-AC07-58C20ED1DB14}"/>
              </a:ext>
            </a:extLst>
          </p:cNvPr>
          <p:cNvSpPr/>
          <p:nvPr/>
        </p:nvSpPr>
        <p:spPr>
          <a:xfrm>
            <a:off x="2905760" y="660400"/>
            <a:ext cx="8595360" cy="5069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Discussion prompts</a:t>
            </a:r>
          </a:p>
          <a:p>
            <a:pPr algn="ctr"/>
            <a:endParaRPr lang="en-US" sz="4000" b="1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Have you worked in interdisciplinary teams? 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If so, which disciplines were represented?</a:t>
            </a:r>
          </a:p>
          <a:p>
            <a:pPr algn="ctr"/>
            <a:endParaRPr lang="en-US" sz="3200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Which other disciplines/perspectives would you like to hear from?</a:t>
            </a:r>
          </a:p>
        </p:txBody>
      </p:sp>
    </p:spTree>
    <p:extLst>
      <p:ext uri="{BB962C8B-B14F-4D97-AF65-F5344CB8AC3E}">
        <p14:creationId xmlns:p14="http://schemas.microsoft.com/office/powerpoint/2010/main" val="15981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CC59B-FA2A-1341-96F4-0A198CB2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30941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2EF96-1D75-9141-AC07-58C20ED1DB14}"/>
              </a:ext>
            </a:extLst>
          </p:cNvPr>
          <p:cNvSpPr/>
          <p:nvPr/>
        </p:nvSpPr>
        <p:spPr>
          <a:xfrm>
            <a:off x="2905760" y="660400"/>
            <a:ext cx="8595360" cy="5069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Discussion prompts</a:t>
            </a:r>
          </a:p>
          <a:p>
            <a:pPr algn="ctr"/>
            <a:endParaRPr lang="en-US" sz="4000" b="1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Which tools or approaches would you 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like to explore deeper?</a:t>
            </a:r>
          </a:p>
          <a:p>
            <a:pPr algn="ctr"/>
            <a:endParaRPr lang="en-US" sz="3200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Would workshops on specific topics be useful? In what way do you plan to 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use that knowledge?</a:t>
            </a:r>
          </a:p>
        </p:txBody>
      </p:sp>
    </p:spTree>
    <p:extLst>
      <p:ext uri="{BB962C8B-B14F-4D97-AF65-F5344CB8AC3E}">
        <p14:creationId xmlns:p14="http://schemas.microsoft.com/office/powerpoint/2010/main" val="191508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CC59B-FA2A-1341-96F4-0A198CB2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30941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2EF96-1D75-9141-AC07-58C20ED1DB14}"/>
              </a:ext>
            </a:extLst>
          </p:cNvPr>
          <p:cNvSpPr/>
          <p:nvPr/>
        </p:nvSpPr>
        <p:spPr>
          <a:xfrm>
            <a:off x="2905760" y="660400"/>
            <a:ext cx="8595360" cy="5069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Discussion prompts</a:t>
            </a:r>
          </a:p>
          <a:p>
            <a:pPr algn="ctr"/>
            <a:endParaRPr lang="en-US" sz="4000" b="1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Do you either already work with big data 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or anticipate to have that need 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in the near future? </a:t>
            </a:r>
          </a:p>
          <a:p>
            <a:pPr algn="ctr"/>
            <a:endParaRPr lang="en-US" sz="3200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If yes, how do you handle it? 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What have been the major obstacles? </a:t>
            </a:r>
          </a:p>
        </p:txBody>
      </p:sp>
    </p:spTree>
    <p:extLst>
      <p:ext uri="{BB962C8B-B14F-4D97-AF65-F5344CB8AC3E}">
        <p14:creationId xmlns:p14="http://schemas.microsoft.com/office/powerpoint/2010/main" val="216766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CC59B-FA2A-1341-96F4-0A198CB2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30941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2EF96-1D75-9141-AC07-58C20ED1DB14}"/>
              </a:ext>
            </a:extLst>
          </p:cNvPr>
          <p:cNvSpPr/>
          <p:nvPr/>
        </p:nvSpPr>
        <p:spPr>
          <a:xfrm>
            <a:off x="2905760" y="660400"/>
            <a:ext cx="8595360" cy="5069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Discussion prompts</a:t>
            </a:r>
          </a:p>
          <a:p>
            <a:pPr algn="ctr"/>
            <a:endParaRPr lang="en-US" sz="4000" b="1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What role can the University play to 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support and further develop this community, 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from facilitating discussions 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to full-fledged collaborations? 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970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8CC59B-FA2A-1341-96F4-0A198CB2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30941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E2EF96-1D75-9141-AC07-58C20ED1DB14}"/>
              </a:ext>
            </a:extLst>
          </p:cNvPr>
          <p:cNvSpPr/>
          <p:nvPr/>
        </p:nvSpPr>
        <p:spPr>
          <a:xfrm>
            <a:off x="2905760" y="660400"/>
            <a:ext cx="8595360" cy="5069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Discussion prompts</a:t>
            </a:r>
          </a:p>
          <a:p>
            <a:pPr algn="ctr"/>
            <a:endParaRPr lang="en-US" sz="4000" b="1" dirty="0">
              <a:solidFill>
                <a:schemeClr val="accent1">
                  <a:lumMod val="50000"/>
                </a:schemeClr>
              </a:solidFill>
              <a:latin typeface="Avenir Roman" panose="02000503020000020003" pitchFamily="2" charset="0"/>
            </a:endParaRP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We are educating students 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who may end up working with you; 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what would you like them to know?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 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49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251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Roman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Hadjixenofontos, Athina</dc:creator>
  <cp:lastModifiedBy>Hadjixenofontos, Athina</cp:lastModifiedBy>
  <cp:revision>3</cp:revision>
  <dcterms:created xsi:type="dcterms:W3CDTF">2018-02-22T13:52:46Z</dcterms:created>
  <dcterms:modified xsi:type="dcterms:W3CDTF">2018-02-22T14:40:27Z</dcterms:modified>
</cp:coreProperties>
</file>