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1"/>
  </p:notes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883"/>
  </p:normalViewPr>
  <p:slideViewPr>
    <p:cSldViewPr snapToGrid="0" snapToObjects="1">
      <p:cViewPr varScale="1">
        <p:scale>
          <a:sx n="72" d="100"/>
          <a:sy n="72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264AB-0806-0E45-8F77-0C6DD2508A2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CC4F1-6D1C-AF4C-A399-2ECD0939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Select the “Predictive Web Service”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C4F1-6D1C-AF4C-A399-2ECD09392B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Observe</a:t>
            </a:r>
            <a:r>
              <a:rPr lang="en-US" baseline="0" dirty="0"/>
              <a:t> your own unique API key.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C4F1-6D1C-AF4C-A399-2ECD09392B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Showing</a:t>
            </a:r>
            <a:r>
              <a:rPr lang="en-US" baseline="0" dirty="0"/>
              <a:t> your “TEST” of your web service python API.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C4F1-6D1C-AF4C-A399-2ECD09392B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77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Your own created web</a:t>
            </a:r>
            <a:r>
              <a:rPr lang="en-US" baseline="0" dirty="0"/>
              <a:t> services/ API documentation created automatically with useful information.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C4F1-6D1C-AF4C-A399-2ECD09392B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5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1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7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8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4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2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9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5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0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9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2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5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MODULE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08689" y="-185737"/>
            <a:ext cx="8574622" cy="2616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>
                <a:solidFill>
                  <a:srgbClr val="737373"/>
                </a:solidFill>
              </a:rPr>
              <a:t>DATA SCIENCE BOOTCAMP</a:t>
            </a:r>
          </a:p>
        </p:txBody>
      </p:sp>
    </p:spTree>
    <p:extLst>
      <p:ext uri="{BB962C8B-B14F-4D97-AF65-F5344CB8AC3E}">
        <p14:creationId xmlns:p14="http://schemas.microsoft.com/office/powerpoint/2010/main" val="124941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333"/>
            <a:ext cx="10515600" cy="1325563"/>
          </a:xfrm>
        </p:spPr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Web Service</a:t>
            </a:r>
          </a:p>
          <a:p>
            <a:r>
              <a:rPr lang="en-US" dirty="0"/>
              <a:t>Test Web Service</a:t>
            </a:r>
          </a:p>
        </p:txBody>
      </p:sp>
    </p:spTree>
    <p:extLst>
      <p:ext uri="{BB962C8B-B14F-4D97-AF65-F5344CB8AC3E}">
        <p14:creationId xmlns:p14="http://schemas.microsoft.com/office/powerpoint/2010/main" val="118494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8" y="0"/>
            <a:ext cx="6648773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Setting your Experiment as a Web Service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62" y="3082131"/>
            <a:ext cx="3343275" cy="1838325"/>
          </a:xfrm>
        </p:spPr>
      </p:pic>
    </p:spTree>
    <p:extLst>
      <p:ext uri="{BB962C8B-B14F-4D97-AF65-F5344CB8AC3E}">
        <p14:creationId xmlns:p14="http://schemas.microsoft.com/office/powerpoint/2010/main" val="44939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732" y="-37831"/>
            <a:ext cx="6322017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Setting your Experiment as a Web Service </a:t>
            </a:r>
            <a:br>
              <a:rPr lang="en-US" sz="2800" b="1" dirty="0"/>
            </a:br>
            <a:r>
              <a:rPr lang="en-US" sz="2800" b="1" dirty="0"/>
              <a:t>(Cont’d)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15" y="1825625"/>
            <a:ext cx="9135570" cy="4351338"/>
          </a:xfrm>
        </p:spPr>
      </p:pic>
    </p:spTree>
    <p:extLst>
      <p:ext uri="{BB962C8B-B14F-4D97-AF65-F5344CB8AC3E}">
        <p14:creationId xmlns:p14="http://schemas.microsoft.com/office/powerpoint/2010/main" val="35544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27" y="0"/>
            <a:ext cx="6182532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Setting your Experiment as a Web Service </a:t>
            </a:r>
            <a:br>
              <a:rPr lang="en-US" sz="2800" b="1" dirty="0"/>
            </a:br>
            <a:r>
              <a:rPr lang="en-US" sz="2800" b="1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Web Service.</a:t>
            </a:r>
          </a:p>
          <a:p>
            <a:r>
              <a:rPr lang="en-US" dirty="0"/>
              <a:t>Deploy the Web Service.</a:t>
            </a:r>
          </a:p>
        </p:txBody>
      </p:sp>
    </p:spTree>
    <p:extLst>
      <p:ext uri="{BB962C8B-B14F-4D97-AF65-F5344CB8AC3E}">
        <p14:creationId xmlns:p14="http://schemas.microsoft.com/office/powerpoint/2010/main" val="19196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284" y="8664"/>
            <a:ext cx="6452462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Setting your Experiment as a Web Service </a:t>
            </a:r>
            <a:br>
              <a:rPr lang="en-US" sz="2800" b="1" dirty="0"/>
            </a:br>
            <a:r>
              <a:rPr lang="en-US" sz="2800" b="1" dirty="0"/>
              <a:t>(Cont’d)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05" y="1825625"/>
            <a:ext cx="8746189" cy="4351338"/>
          </a:xfrm>
        </p:spPr>
      </p:pic>
      <p:sp>
        <p:nvSpPr>
          <p:cNvPr id="5" name="Rectangle 4"/>
          <p:cNvSpPr/>
          <p:nvPr/>
        </p:nvSpPr>
        <p:spPr>
          <a:xfrm>
            <a:off x="2651760" y="4625340"/>
            <a:ext cx="4626864" cy="257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0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34" y="1825625"/>
            <a:ext cx="4108331" cy="435133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4214" y="5515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Setting your Experiment as a Web Service </a:t>
            </a:r>
            <a:br>
              <a:rPr lang="en-US" sz="2800" b="1" dirty="0"/>
            </a:br>
            <a:r>
              <a:rPr lang="en-US" sz="2800" b="1" dirty="0"/>
              <a:t>(Cont’d)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08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71" y="0"/>
            <a:ext cx="6034007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Setting your Experiment as a Web Service </a:t>
            </a:r>
            <a:br>
              <a:rPr lang="en-US" sz="2800" b="1" dirty="0"/>
            </a:br>
            <a:r>
              <a:rPr lang="en-US" sz="2800" b="1" dirty="0"/>
              <a:t>(Cont’d)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21" y="1825625"/>
            <a:ext cx="8655157" cy="4351338"/>
          </a:xfrm>
        </p:spPr>
      </p:pic>
    </p:spTree>
    <p:extLst>
      <p:ext uri="{BB962C8B-B14F-4D97-AF65-F5344CB8AC3E}">
        <p14:creationId xmlns:p14="http://schemas.microsoft.com/office/powerpoint/2010/main" val="145218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023" y="2770632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END OF MODULE 5</a:t>
            </a:r>
          </a:p>
        </p:txBody>
      </p:sp>
    </p:spTree>
    <p:extLst>
      <p:ext uri="{BB962C8B-B14F-4D97-AF65-F5344CB8AC3E}">
        <p14:creationId xmlns:p14="http://schemas.microsoft.com/office/powerpoint/2010/main" val="48698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17064</TotalTime>
  <Words>119</Words>
  <Application>Microsoft Office PowerPoint</Application>
  <PresentationFormat>Widescreen</PresentationFormat>
  <Paragraphs>24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MODULE 5</vt:lpstr>
      <vt:lpstr>Module Outline</vt:lpstr>
      <vt:lpstr>Setting your Experiment as a Web Service</vt:lpstr>
      <vt:lpstr>Setting your Experiment as a Web Service  (Cont’d)</vt:lpstr>
      <vt:lpstr>Setting your Experiment as a Web Service  (Cont’d)</vt:lpstr>
      <vt:lpstr>Setting your Experiment as a Web Service  (Cont’d)</vt:lpstr>
      <vt:lpstr>Setting your Experiment as a Web Service  (Cont’d)</vt:lpstr>
      <vt:lpstr>Setting your Experiment as a Web Service  (Cont’d)</vt:lpstr>
      <vt:lpstr>END OF MODULE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Microsoft Office User</dc:creator>
  <cp:lastModifiedBy>Mohsin Aslam</cp:lastModifiedBy>
  <cp:revision>106</cp:revision>
  <dcterms:created xsi:type="dcterms:W3CDTF">2017-08-19T18:32:35Z</dcterms:created>
  <dcterms:modified xsi:type="dcterms:W3CDTF">2018-04-16T17:02:54Z</dcterms:modified>
</cp:coreProperties>
</file>