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EB4C-219A-4F63-8F88-E2873D3D68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5B8A-188D-4C48-8538-94C54B1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2057400" y="2514600"/>
            <a:ext cx="1828800" cy="1828800"/>
          </a:xfrm>
          <a:prstGeom prst="arc">
            <a:avLst>
              <a:gd name="adj1" fmla="val 15836870"/>
              <a:gd name="adj2" fmla="val 20687517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207643"/>
            <a:ext cx="609600" cy="840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81400" y="2324100"/>
            <a:ext cx="30480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76600" y="2743200"/>
            <a:ext cx="304800" cy="419100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43200" y="2083905"/>
                <a:ext cx="533400" cy="43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𝑠𝑝h𝑒𝑟𝑒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083905"/>
                <a:ext cx="533400" cy="430695"/>
              </a:xfrm>
              <a:prstGeom prst="rect">
                <a:avLst/>
              </a:prstGeom>
              <a:blipFill rotWithShape="1">
                <a:blip r:embed="rId2"/>
                <a:stretch>
                  <a:fillRect r="-60227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19500" y="2533650"/>
                <a:ext cx="533400" cy="431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𝑠𝑢𝑟𝑓𝑎𝑐𝑒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2533650"/>
                <a:ext cx="533400" cy="431528"/>
              </a:xfrm>
              <a:prstGeom prst="rect">
                <a:avLst/>
              </a:prstGeom>
              <a:blipFill rotWithShape="1">
                <a:blip r:embed="rId3"/>
                <a:stretch>
                  <a:fillRect r="-8160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30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Ahad Rauf</dc:creator>
  <cp:lastModifiedBy>Ahad Rauf</cp:lastModifiedBy>
  <cp:revision>3</cp:revision>
  <dcterms:created xsi:type="dcterms:W3CDTF">2018-03-25T01:04:34Z</dcterms:created>
  <dcterms:modified xsi:type="dcterms:W3CDTF">2018-03-25T22:58:52Z</dcterms:modified>
</cp:coreProperties>
</file>