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2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B1DF-C959-83A3-1607-FEED3D4F5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24317-03BD-9314-AB77-0AA6F81C6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2050A-2C41-4F5A-AA61-0A0AC8CB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DD3C-09F5-4104-80CA-C78372A5AB6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0758C-80C7-04AD-A75B-17516E4E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BEEB4-096B-EEE1-5D36-B84B5246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5A17-E467-4F3F-960D-FC59F803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2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264E-1C5E-DE21-2B92-1E663BF2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4BDE7-8982-FF91-DC20-ADE03FED2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92A45-B2F6-AE96-895A-5C48C05B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DD3C-09F5-4104-80CA-C78372A5AB6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58FD3-ADB2-F0AD-12B0-2DB9D0E9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14AC2-4141-56CA-ACA7-D98CD854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5A17-E467-4F3F-960D-FC59F803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6FE92-F548-37FD-76B4-1A1A21CC7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A0698-3EEC-3C2F-D12D-B7FAA7196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61077-E7F2-79C6-EFA5-2049DE2E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DD3C-09F5-4104-80CA-C78372A5AB6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20E61-2436-F525-6CAB-B8ED15F2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4F263-0B0B-B987-53BE-AECA859B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5A17-E467-4F3F-960D-FC59F803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7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3F65-7B49-BB80-050F-8C5CD8A0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745F7-A57D-7AFD-F905-F12CAE5A0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40D1D-748E-81AD-BFD0-95DF6C51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DD3C-09F5-4104-80CA-C78372A5AB6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5217C-6A02-DAD1-23F5-08844FFA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B3C0F-02EA-8310-DDAC-DAA95F3A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5A17-E467-4F3F-960D-FC59F803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9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3326-934F-603F-D46D-3CA039E9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D3F96-BB29-F10C-7AD6-995EAC0AE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DDDA4-0D1A-78C2-2A14-22E98DE8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DD3C-09F5-4104-80CA-C78372A5AB6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5A8BE-E6E4-DABC-497B-5CD44BC4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85CB4-6EAD-F3D6-02E0-18A7EAEA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5A17-E467-4F3F-960D-FC59F803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5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1DFC-F57F-6974-21E4-FC02DDB2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163A-64D4-B38B-68B4-72627E63A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ADC10-8FFD-48CC-E607-A82E04A4F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856AE-D7E8-D70A-3A03-E8864922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DD3C-09F5-4104-80CA-C78372A5AB6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754A5-425C-BE8F-46B9-FB892277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FB7F0-90C3-86CF-04E3-3127CF61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5A17-E467-4F3F-960D-FC59F803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7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BF5A3-82DA-B867-D056-AA5C705D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1EAB1-94F0-C132-11FB-539FB284C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4005F-94D4-6641-801C-F42DA9A92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DA659-DBC7-6244-1364-5613FC4B4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04A73-8D1B-B6B4-F6B4-BE8602593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E8015-1B0A-16F4-5057-AB32F1FE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DD3C-09F5-4104-80CA-C78372A5AB6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238AC-A99C-32D8-FE35-7C0BA45B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0A005-7B56-6948-0B49-6D629E5D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5A17-E467-4F3F-960D-FC59F803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9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C8BB-8482-0F6A-C42E-749581CF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204FA-0857-D0DF-7A2A-6E655C3F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DD3C-09F5-4104-80CA-C78372A5AB6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E93B2-BF65-FF0B-2CC7-94B2606B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F7807-2171-3A38-9074-EDA6B433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5A17-E467-4F3F-960D-FC59F803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A3CCE-2967-5001-6002-C432521B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DD3C-09F5-4104-80CA-C78372A5AB6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BD693-AF86-8F93-B15C-70B468D6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F3834-F342-86C7-8C08-FC21C3E1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5A17-E467-4F3F-960D-FC59F803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8669-A74C-84DD-A26D-4F3ABA31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52362-F7B7-C84D-B252-9018313CC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7664A-2E6A-92D0-CC3E-29D9FB08D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F27D9-5590-ACD4-DD2B-CC4E68C7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DD3C-09F5-4104-80CA-C78372A5AB6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CC180-83A7-EFBB-AF73-71BEB712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D5D10-5AEB-6EE8-1BAB-057838C6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5A17-E467-4F3F-960D-FC59F803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6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EED5-6C32-DD62-401D-834CC7DE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B40C1-98F9-64FD-9C38-B92925D8F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85FC7-2FFC-3B65-FE75-6D66C0D21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8C323-FAAA-B1CF-7860-44364016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DD3C-09F5-4104-80CA-C78372A5AB6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52F0C-9FFC-47A7-7D06-52C4E40E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41FFA-4776-E256-3CE6-3CAE87BC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5A17-E467-4F3F-960D-FC59F803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7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BD8E7-99C7-D940-0A51-9D4802BEB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57BBD-DA94-2F04-9E6C-B7E26E464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A0812-1C10-A9DF-C28F-115E1F293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ADD3C-09F5-4104-80CA-C78372A5AB6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F1139-7CAB-58FE-CA4C-5F84ADA29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60B87-8782-4914-9730-0303CD8A2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5A17-E467-4F3F-960D-FC59F8037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1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2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Ahad Mujtaba Rauf</dc:creator>
  <cp:lastModifiedBy>Ahad Mujtaba Rauf</cp:lastModifiedBy>
  <cp:revision>1</cp:revision>
  <dcterms:created xsi:type="dcterms:W3CDTF">2022-05-31T02:15:26Z</dcterms:created>
  <dcterms:modified xsi:type="dcterms:W3CDTF">2022-05-31T02:15:34Z</dcterms:modified>
</cp:coreProperties>
</file>