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sldIdLst>
    <p:sldId id="256" r:id="rId5"/>
    <p:sldId id="258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42423"/>
    <a:srgbClr val="77F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4AB90-CE2C-4EB4-9D9E-7938ABAFA418}" type="doc">
      <dgm:prSet loTypeId="urn:microsoft.com/office/officeart/2017/3/layout/DropPinTimeline" loCatId="timelin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AEB21-548C-4C6A-8416-698B7B012495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DDL</a:t>
          </a:r>
        </a:p>
      </dgm:t>
    </dgm:pt>
    <dgm:pt modelId="{BF8C7C8E-211D-46CB-B58C-02DC61DB2812}" type="parTrans" cxnId="{120F2BD5-C835-4B2B-BED3-ADC4B80C175F}">
      <dgm:prSet/>
      <dgm:spPr/>
      <dgm:t>
        <a:bodyPr/>
        <a:lstStyle/>
        <a:p>
          <a:endParaRPr lang="en-US"/>
        </a:p>
      </dgm:t>
    </dgm:pt>
    <dgm:pt modelId="{0485AB65-040C-4CAF-9E5B-445CA53D3692}" type="sibTrans" cxnId="{120F2BD5-C835-4B2B-BED3-ADC4B80C175F}">
      <dgm:prSet/>
      <dgm:spPr/>
      <dgm:t>
        <a:bodyPr/>
        <a:lstStyle/>
        <a:p>
          <a:endParaRPr lang="en-US"/>
        </a:p>
      </dgm:t>
    </dgm:pt>
    <dgm:pt modelId="{64EF14E0-0C4D-4D04-BC53-045745B6334A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TCL</a:t>
          </a:r>
        </a:p>
      </dgm:t>
    </dgm:pt>
    <dgm:pt modelId="{C201E741-9338-4B4E-BDCA-6511DA18F39D}" type="parTrans" cxnId="{74057DF6-3AB3-40C0-B7FD-2ABAF902FE30}">
      <dgm:prSet/>
      <dgm:spPr/>
      <dgm:t>
        <a:bodyPr/>
        <a:lstStyle/>
        <a:p>
          <a:endParaRPr lang="en-US"/>
        </a:p>
      </dgm:t>
    </dgm:pt>
    <dgm:pt modelId="{B9A7B6B7-F750-4957-9BCD-743E6D9270B4}" type="sibTrans" cxnId="{74057DF6-3AB3-40C0-B7FD-2ABAF902FE30}">
      <dgm:prSet/>
      <dgm:spPr/>
      <dgm:t>
        <a:bodyPr/>
        <a:lstStyle/>
        <a:p>
          <a:endParaRPr lang="en-US"/>
        </a:p>
      </dgm:t>
    </dgm:pt>
    <dgm:pt modelId="{EF73B119-D672-43F3-ADCB-1EA0E9358642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DML</a:t>
          </a:r>
        </a:p>
      </dgm:t>
    </dgm:pt>
    <dgm:pt modelId="{84CA8137-CD96-423C-A7A2-1A1C786017BA}" type="parTrans" cxnId="{A1E79285-87F5-4A99-95DD-B32CDDDE48F7}">
      <dgm:prSet/>
      <dgm:spPr/>
      <dgm:t>
        <a:bodyPr/>
        <a:lstStyle/>
        <a:p>
          <a:endParaRPr lang="en-US"/>
        </a:p>
      </dgm:t>
    </dgm:pt>
    <dgm:pt modelId="{34686808-E44E-4298-9A24-733B31DEDECC}" type="sibTrans" cxnId="{A1E79285-87F5-4A99-95DD-B32CDDDE48F7}">
      <dgm:prSet/>
      <dgm:spPr/>
      <dgm:t>
        <a:bodyPr/>
        <a:lstStyle/>
        <a:p>
          <a:endParaRPr lang="en-US"/>
        </a:p>
      </dgm:t>
    </dgm:pt>
    <dgm:pt modelId="{204BCC80-3694-4790-82BC-E72D48A89AF3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DQL</a:t>
          </a:r>
        </a:p>
      </dgm:t>
    </dgm:pt>
    <dgm:pt modelId="{6A913A39-EF39-4F0E-9B22-DB98CDB4051F}" type="parTrans" cxnId="{C5A0706A-449B-4973-9CE4-D1735C01AE63}">
      <dgm:prSet/>
      <dgm:spPr/>
      <dgm:t>
        <a:bodyPr/>
        <a:lstStyle/>
        <a:p>
          <a:endParaRPr lang="en-US"/>
        </a:p>
      </dgm:t>
    </dgm:pt>
    <dgm:pt modelId="{E252DEDC-6AF7-4198-82C9-78DD68334BC1}" type="sibTrans" cxnId="{C5A0706A-449B-4973-9CE4-D1735C01AE63}">
      <dgm:prSet/>
      <dgm:spPr/>
      <dgm:t>
        <a:bodyPr/>
        <a:lstStyle/>
        <a:p>
          <a:endParaRPr lang="en-US"/>
        </a:p>
      </dgm:t>
    </dgm:pt>
    <dgm:pt modelId="{AC8CFB3E-911E-4E03-959F-5BE23967EC3F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DCL</a:t>
          </a:r>
        </a:p>
      </dgm:t>
    </dgm:pt>
    <dgm:pt modelId="{937F20CF-C821-42B4-9264-69D4B78233CA}" type="parTrans" cxnId="{3F4DA227-30F2-4AC6-91D4-78EF88F5F441}">
      <dgm:prSet/>
      <dgm:spPr/>
      <dgm:t>
        <a:bodyPr/>
        <a:lstStyle/>
        <a:p>
          <a:endParaRPr lang="en-US"/>
        </a:p>
      </dgm:t>
    </dgm:pt>
    <dgm:pt modelId="{1AD0277E-A1C6-4D0F-80F2-2F8D9FAE6635}" type="sibTrans" cxnId="{3F4DA227-30F2-4AC6-91D4-78EF88F5F441}">
      <dgm:prSet/>
      <dgm:spPr/>
      <dgm:t>
        <a:bodyPr/>
        <a:lstStyle/>
        <a:p>
          <a:endParaRPr lang="en-US"/>
        </a:p>
      </dgm:t>
    </dgm:pt>
    <dgm:pt modelId="{96B3535F-F5BA-4DFD-B69D-A8B836BE009E}" type="pres">
      <dgm:prSet presAssocID="{D234AB90-CE2C-4EB4-9D9E-7938ABAFA418}" presName="root" presStyleCnt="0">
        <dgm:presLayoutVars>
          <dgm:chMax/>
          <dgm:chPref/>
          <dgm:animLvl val="lvl"/>
        </dgm:presLayoutVars>
      </dgm:prSet>
      <dgm:spPr/>
    </dgm:pt>
    <dgm:pt modelId="{2DB6DB40-BE6D-49D2-9D15-3E7926BCA25D}" type="pres">
      <dgm:prSet presAssocID="{D234AB90-CE2C-4EB4-9D9E-7938ABAFA41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FA619CCA-DE21-47F3-9E58-E51918F243B9}" type="pres">
      <dgm:prSet presAssocID="{D234AB90-CE2C-4EB4-9D9E-7938ABAFA418}" presName="nodes" presStyleCnt="0">
        <dgm:presLayoutVars>
          <dgm:chMax/>
          <dgm:chPref/>
          <dgm:animLvl val="lvl"/>
        </dgm:presLayoutVars>
      </dgm:prSet>
      <dgm:spPr/>
    </dgm:pt>
    <dgm:pt modelId="{72B44896-5D02-4F3B-A86B-4771850C9338}" type="pres">
      <dgm:prSet presAssocID="{3B3AEB21-548C-4C6A-8416-698B7B012495}" presName="composite" presStyleCnt="0"/>
      <dgm:spPr/>
    </dgm:pt>
    <dgm:pt modelId="{78E48618-23B8-4702-9C87-44A6C8CF5C60}" type="pres">
      <dgm:prSet presAssocID="{3B3AEB21-548C-4C6A-8416-698B7B012495}" presName="ConnectorPoint" presStyleLbl="lnNode1" presStyleIdx="0" presStyleCnt="5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0A73046-98CC-4D2D-8587-C25746FAC1A4}" type="pres">
      <dgm:prSet presAssocID="{3B3AEB21-548C-4C6A-8416-698B7B012495}" presName="DropPinPlaceHolder" presStyleCnt="0"/>
      <dgm:spPr/>
    </dgm:pt>
    <dgm:pt modelId="{5995031C-CBC8-46AB-9A5C-BAB4B05B15CE}" type="pres">
      <dgm:prSet presAssocID="{3B3AEB21-548C-4C6A-8416-698B7B012495}" presName="DropPin" presStyleLbl="alignNode1" presStyleIdx="0" presStyleCnt="5"/>
      <dgm:spPr/>
    </dgm:pt>
    <dgm:pt modelId="{6F8B33DB-E0BF-49CE-A4D0-A76C483B6CA7}" type="pres">
      <dgm:prSet presAssocID="{3B3AEB21-548C-4C6A-8416-698B7B012495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6CC23F3A-F541-4030-9770-570C3B6A8F1C}" type="pres">
      <dgm:prSet presAssocID="{3B3AEB21-548C-4C6A-8416-698B7B012495}" presName="L2TextContainer" presStyleLbl="revTx" presStyleIdx="0" presStyleCnt="10">
        <dgm:presLayoutVars>
          <dgm:bulletEnabled val="1"/>
        </dgm:presLayoutVars>
      </dgm:prSet>
      <dgm:spPr/>
    </dgm:pt>
    <dgm:pt modelId="{7407D894-0C78-4954-B255-9DE1862A83A8}" type="pres">
      <dgm:prSet presAssocID="{3B3AEB21-548C-4C6A-8416-698B7B012495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75822D9-89E6-4BD5-83A0-34D54181B0D0}" type="pres">
      <dgm:prSet presAssocID="{3B3AEB21-548C-4C6A-8416-698B7B012495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FFE6B3-59C8-4E5E-AFDC-A130168A137C}" type="pres">
      <dgm:prSet presAssocID="{3B3AEB21-548C-4C6A-8416-698B7B012495}" presName="EmptyPlaceHolder" presStyleCnt="0"/>
      <dgm:spPr/>
    </dgm:pt>
    <dgm:pt modelId="{F1E9B175-32FC-4F6E-B167-BDDEE2AFEF3B}" type="pres">
      <dgm:prSet presAssocID="{0485AB65-040C-4CAF-9E5B-445CA53D3692}" presName="spaceBetweenRectangles" presStyleCnt="0"/>
      <dgm:spPr/>
    </dgm:pt>
    <dgm:pt modelId="{3DCC86A4-BFC9-4517-BFB4-BE7143844A40}" type="pres">
      <dgm:prSet presAssocID="{64EF14E0-0C4D-4D04-BC53-045745B6334A}" presName="composite" presStyleCnt="0"/>
      <dgm:spPr/>
    </dgm:pt>
    <dgm:pt modelId="{8C5D7475-C42C-457C-B770-453439A17658}" type="pres">
      <dgm:prSet presAssocID="{64EF14E0-0C4D-4D04-BC53-045745B6334A}" presName="ConnectorPoint" presStyleLbl="lnNode1" presStyleIdx="1" presStyleCnt="5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EF004425-A349-4711-938D-2DBE7B5F51F9}" type="pres">
      <dgm:prSet presAssocID="{64EF14E0-0C4D-4D04-BC53-045745B6334A}" presName="DropPinPlaceHolder" presStyleCnt="0"/>
      <dgm:spPr/>
    </dgm:pt>
    <dgm:pt modelId="{D1D7E7E6-6B4C-49EE-9F20-8AC9BBD99978}" type="pres">
      <dgm:prSet presAssocID="{64EF14E0-0C4D-4D04-BC53-045745B6334A}" presName="DropPin" presStyleLbl="alignNode1" presStyleIdx="1" presStyleCnt="5"/>
      <dgm:spPr/>
    </dgm:pt>
    <dgm:pt modelId="{F3A59D8D-EE2F-4A4E-97B0-52BFFF80C4C6}" type="pres">
      <dgm:prSet presAssocID="{64EF14E0-0C4D-4D04-BC53-045745B6334A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9143978-8198-454F-B364-ED6260637C90}" type="pres">
      <dgm:prSet presAssocID="{64EF14E0-0C4D-4D04-BC53-045745B6334A}" presName="L2TextContainer" presStyleLbl="revTx" presStyleIdx="2" presStyleCnt="10">
        <dgm:presLayoutVars>
          <dgm:bulletEnabled val="1"/>
        </dgm:presLayoutVars>
      </dgm:prSet>
      <dgm:spPr/>
    </dgm:pt>
    <dgm:pt modelId="{A1825790-D100-4D4B-AAD8-D76956822A10}" type="pres">
      <dgm:prSet presAssocID="{64EF14E0-0C4D-4D04-BC53-045745B6334A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F52A1FEF-E68D-41B7-AB21-552EA3207656}" type="pres">
      <dgm:prSet presAssocID="{64EF14E0-0C4D-4D04-BC53-045745B6334A}" presName="ConnectLine" presStyleLbl="sibTrans1D1" presStyleIdx="1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77EAE36-F41A-47E0-B913-D0157AE433F0}" type="pres">
      <dgm:prSet presAssocID="{64EF14E0-0C4D-4D04-BC53-045745B6334A}" presName="EmptyPlaceHolder" presStyleCnt="0"/>
      <dgm:spPr/>
    </dgm:pt>
    <dgm:pt modelId="{B9342CC9-526F-4895-96A7-319D07EBC691}" type="pres">
      <dgm:prSet presAssocID="{B9A7B6B7-F750-4957-9BCD-743E6D9270B4}" presName="spaceBetweenRectangles" presStyleCnt="0"/>
      <dgm:spPr/>
    </dgm:pt>
    <dgm:pt modelId="{1949F1A4-48DE-4BD1-B4B8-23DF8DBAB3FB}" type="pres">
      <dgm:prSet presAssocID="{EF73B119-D672-43F3-ADCB-1EA0E9358642}" presName="composite" presStyleCnt="0"/>
      <dgm:spPr/>
    </dgm:pt>
    <dgm:pt modelId="{5D96120A-BB57-4DE9-8257-7286C00C5D36}" type="pres">
      <dgm:prSet presAssocID="{EF73B119-D672-43F3-ADCB-1EA0E9358642}" presName="ConnectorPoint" presStyleLbl="lnNode1" presStyleIdx="2" presStyleCnt="5"/>
      <dgm:spPr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8E9B961-A28A-4C18-A784-5B995C5632D9}" type="pres">
      <dgm:prSet presAssocID="{EF73B119-D672-43F3-ADCB-1EA0E9358642}" presName="DropPinPlaceHolder" presStyleCnt="0"/>
      <dgm:spPr/>
    </dgm:pt>
    <dgm:pt modelId="{0DD75B93-9388-4575-A792-34D701D54A42}" type="pres">
      <dgm:prSet presAssocID="{EF73B119-D672-43F3-ADCB-1EA0E9358642}" presName="DropPin" presStyleLbl="alignNode1" presStyleIdx="2" presStyleCnt="5"/>
      <dgm:spPr/>
    </dgm:pt>
    <dgm:pt modelId="{86BF0D7F-90CC-4752-902A-BFAD12D49839}" type="pres">
      <dgm:prSet presAssocID="{EF73B119-D672-43F3-ADCB-1EA0E9358642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192BE7C0-CA95-4783-B098-2F887EE1E389}" type="pres">
      <dgm:prSet presAssocID="{EF73B119-D672-43F3-ADCB-1EA0E9358642}" presName="L2TextContainer" presStyleLbl="revTx" presStyleIdx="4" presStyleCnt="10">
        <dgm:presLayoutVars>
          <dgm:bulletEnabled val="1"/>
        </dgm:presLayoutVars>
      </dgm:prSet>
      <dgm:spPr/>
    </dgm:pt>
    <dgm:pt modelId="{31B0C2F1-0399-4434-95DD-53A081B124F5}" type="pres">
      <dgm:prSet presAssocID="{EF73B119-D672-43F3-ADCB-1EA0E935864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67FEAA20-3165-41BD-B7E9-82A75976775F}" type="pres">
      <dgm:prSet presAssocID="{EF73B119-D672-43F3-ADCB-1EA0E9358642}" presName="ConnectLine" presStyleLbl="sibTrans1D1" presStyleIdx="2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B3979E2-3F5F-4909-AB9D-A435735004E9}" type="pres">
      <dgm:prSet presAssocID="{EF73B119-D672-43F3-ADCB-1EA0E9358642}" presName="EmptyPlaceHolder" presStyleCnt="0"/>
      <dgm:spPr/>
    </dgm:pt>
    <dgm:pt modelId="{A1BFCE55-38DB-47A3-9DA8-6FE1AEDD8607}" type="pres">
      <dgm:prSet presAssocID="{34686808-E44E-4298-9A24-733B31DEDECC}" presName="spaceBetweenRectangles" presStyleCnt="0"/>
      <dgm:spPr/>
    </dgm:pt>
    <dgm:pt modelId="{49DEA87F-7D98-4B5B-9CC5-E410798C0237}" type="pres">
      <dgm:prSet presAssocID="{204BCC80-3694-4790-82BC-E72D48A89AF3}" presName="composite" presStyleCnt="0"/>
      <dgm:spPr/>
    </dgm:pt>
    <dgm:pt modelId="{7030FEBB-B714-485A-855B-93F4799CEA93}" type="pres">
      <dgm:prSet presAssocID="{204BCC80-3694-4790-82BC-E72D48A89AF3}" presName="ConnectorPoint" presStyleLbl="lnNode1" presStyleIdx="3" presStyleCnt="5"/>
      <dgm:spPr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BC0621C8-6A14-4E6F-9A1E-FBEDF636617C}" type="pres">
      <dgm:prSet presAssocID="{204BCC80-3694-4790-82BC-E72D48A89AF3}" presName="DropPinPlaceHolder" presStyleCnt="0"/>
      <dgm:spPr/>
    </dgm:pt>
    <dgm:pt modelId="{35AC4F78-0623-42BC-986D-CEEAC01A4BE0}" type="pres">
      <dgm:prSet presAssocID="{204BCC80-3694-4790-82BC-E72D48A89AF3}" presName="DropPin" presStyleLbl="alignNode1" presStyleIdx="3" presStyleCnt="5"/>
      <dgm:spPr/>
    </dgm:pt>
    <dgm:pt modelId="{3503E9CB-EC52-4681-A592-EF445E01B31D}" type="pres">
      <dgm:prSet presAssocID="{204BCC80-3694-4790-82BC-E72D48A89AF3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D9A2185-930A-4F04-9CA1-52876E287F3B}" type="pres">
      <dgm:prSet presAssocID="{204BCC80-3694-4790-82BC-E72D48A89AF3}" presName="L2TextContainer" presStyleLbl="revTx" presStyleIdx="6" presStyleCnt="10">
        <dgm:presLayoutVars>
          <dgm:bulletEnabled val="1"/>
        </dgm:presLayoutVars>
      </dgm:prSet>
      <dgm:spPr/>
    </dgm:pt>
    <dgm:pt modelId="{7ECB0BC0-4D84-4F39-83D2-6BF51E1FA7B5}" type="pres">
      <dgm:prSet presAssocID="{204BCC80-3694-4790-82BC-E72D48A89AF3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F924FDE4-84B3-4E61-B629-3E0D6FD19FCC}" type="pres">
      <dgm:prSet presAssocID="{204BCC80-3694-4790-82BC-E72D48A89AF3}" presName="ConnectLine" presStyleLbl="sibTrans1D1" presStyleIdx="3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F8DA861-113C-4131-A452-C39A356046F5}" type="pres">
      <dgm:prSet presAssocID="{204BCC80-3694-4790-82BC-E72D48A89AF3}" presName="EmptyPlaceHolder" presStyleCnt="0"/>
      <dgm:spPr/>
    </dgm:pt>
    <dgm:pt modelId="{A405E03C-20C7-4FAA-A037-D05935F3CBF6}" type="pres">
      <dgm:prSet presAssocID="{E252DEDC-6AF7-4198-82C9-78DD68334BC1}" presName="spaceBetweenRectangles" presStyleCnt="0"/>
      <dgm:spPr/>
    </dgm:pt>
    <dgm:pt modelId="{3209C902-11F2-411F-ABB4-EE9AD92CBD9B}" type="pres">
      <dgm:prSet presAssocID="{AC8CFB3E-911E-4E03-959F-5BE23967EC3F}" presName="composite" presStyleCnt="0"/>
      <dgm:spPr/>
    </dgm:pt>
    <dgm:pt modelId="{19722059-9F30-4ED2-BE14-AE1587121AC8}" type="pres">
      <dgm:prSet presAssocID="{AC8CFB3E-911E-4E03-959F-5BE23967EC3F}" presName="ConnectorPoint" presStyleLbl="lnNode1" presStyleIdx="4" presStyleCnt="5"/>
      <dgm:spPr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42F9297-6318-4B68-9FCF-D93F38DB803C}" type="pres">
      <dgm:prSet presAssocID="{AC8CFB3E-911E-4E03-959F-5BE23967EC3F}" presName="DropPinPlaceHolder" presStyleCnt="0"/>
      <dgm:spPr/>
    </dgm:pt>
    <dgm:pt modelId="{637AECE7-3669-45DD-9AC4-9C71CE4EC232}" type="pres">
      <dgm:prSet presAssocID="{AC8CFB3E-911E-4E03-959F-5BE23967EC3F}" presName="DropPin" presStyleLbl="alignNode1" presStyleIdx="4" presStyleCnt="5"/>
      <dgm:spPr/>
    </dgm:pt>
    <dgm:pt modelId="{9D8290B2-22AF-4358-A3E2-98C770F26FDD}" type="pres">
      <dgm:prSet presAssocID="{AC8CFB3E-911E-4E03-959F-5BE23967EC3F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74B53D3-9F29-4032-B9E9-062AD94D1F91}" type="pres">
      <dgm:prSet presAssocID="{AC8CFB3E-911E-4E03-959F-5BE23967EC3F}" presName="L2TextContainer" presStyleLbl="revTx" presStyleIdx="8" presStyleCnt="10">
        <dgm:presLayoutVars>
          <dgm:bulletEnabled val="1"/>
        </dgm:presLayoutVars>
      </dgm:prSet>
      <dgm:spPr/>
    </dgm:pt>
    <dgm:pt modelId="{EB248E95-FA95-4F94-8C07-7E8207C14029}" type="pres">
      <dgm:prSet presAssocID="{AC8CFB3E-911E-4E03-959F-5BE23967EC3F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A319C21D-A603-40F9-9CD3-9365363DF10E}" type="pres">
      <dgm:prSet presAssocID="{AC8CFB3E-911E-4E03-959F-5BE23967EC3F}" presName="ConnectLine" presStyleLbl="sibTrans1D1" presStyleIdx="4" presStyleCnt="5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FE3DF8C-2786-4097-9B97-815C68A8535B}" type="pres">
      <dgm:prSet presAssocID="{AC8CFB3E-911E-4E03-959F-5BE23967EC3F}" presName="EmptyPlaceHolder" presStyleCnt="0"/>
      <dgm:spPr/>
    </dgm:pt>
  </dgm:ptLst>
  <dgm:cxnLst>
    <dgm:cxn modelId="{39BE4613-C08A-4660-8307-78609BA8CE4A}" type="presOf" srcId="{64EF14E0-0C4D-4D04-BC53-045745B6334A}" destId="{A1825790-D100-4D4B-AAD8-D76956822A10}" srcOrd="0" destOrd="0" presId="urn:microsoft.com/office/officeart/2017/3/layout/DropPinTimeline"/>
    <dgm:cxn modelId="{3F4DA227-30F2-4AC6-91D4-78EF88F5F441}" srcId="{D234AB90-CE2C-4EB4-9D9E-7938ABAFA418}" destId="{AC8CFB3E-911E-4E03-959F-5BE23967EC3F}" srcOrd="4" destOrd="0" parTransId="{937F20CF-C821-42B4-9264-69D4B78233CA}" sibTransId="{1AD0277E-A1C6-4D0F-80F2-2F8D9FAE6635}"/>
    <dgm:cxn modelId="{C5A0706A-449B-4973-9CE4-D1735C01AE63}" srcId="{D234AB90-CE2C-4EB4-9D9E-7938ABAFA418}" destId="{204BCC80-3694-4790-82BC-E72D48A89AF3}" srcOrd="3" destOrd="0" parTransId="{6A913A39-EF39-4F0E-9B22-DB98CDB4051F}" sibTransId="{E252DEDC-6AF7-4198-82C9-78DD68334BC1}"/>
    <dgm:cxn modelId="{E3886B4B-C25D-44E3-92B0-FFC81B16053F}" type="presOf" srcId="{EF73B119-D672-43F3-ADCB-1EA0E9358642}" destId="{31B0C2F1-0399-4434-95DD-53A081B124F5}" srcOrd="0" destOrd="0" presId="urn:microsoft.com/office/officeart/2017/3/layout/DropPinTimeline"/>
    <dgm:cxn modelId="{033A4F6B-86E7-44DC-8818-A6C8E040495E}" type="presOf" srcId="{204BCC80-3694-4790-82BC-E72D48A89AF3}" destId="{7ECB0BC0-4D84-4F39-83D2-6BF51E1FA7B5}" srcOrd="0" destOrd="0" presId="urn:microsoft.com/office/officeart/2017/3/layout/DropPinTimeline"/>
    <dgm:cxn modelId="{03074458-6960-4A80-99B8-B606408C3864}" type="presOf" srcId="{D234AB90-CE2C-4EB4-9D9E-7938ABAFA418}" destId="{96B3535F-F5BA-4DFD-B69D-A8B836BE009E}" srcOrd="0" destOrd="0" presId="urn:microsoft.com/office/officeart/2017/3/layout/DropPinTimeline"/>
    <dgm:cxn modelId="{A1E79285-87F5-4A99-95DD-B32CDDDE48F7}" srcId="{D234AB90-CE2C-4EB4-9D9E-7938ABAFA418}" destId="{EF73B119-D672-43F3-ADCB-1EA0E9358642}" srcOrd="2" destOrd="0" parTransId="{84CA8137-CD96-423C-A7A2-1A1C786017BA}" sibTransId="{34686808-E44E-4298-9A24-733B31DEDECC}"/>
    <dgm:cxn modelId="{120F2BD5-C835-4B2B-BED3-ADC4B80C175F}" srcId="{D234AB90-CE2C-4EB4-9D9E-7938ABAFA418}" destId="{3B3AEB21-548C-4C6A-8416-698B7B012495}" srcOrd="0" destOrd="0" parTransId="{BF8C7C8E-211D-46CB-B58C-02DC61DB2812}" sibTransId="{0485AB65-040C-4CAF-9E5B-445CA53D3692}"/>
    <dgm:cxn modelId="{58474FDB-C675-49E2-A54A-71067EA997DA}" type="presOf" srcId="{3B3AEB21-548C-4C6A-8416-698B7B012495}" destId="{7407D894-0C78-4954-B255-9DE1862A83A8}" srcOrd="0" destOrd="0" presId="urn:microsoft.com/office/officeart/2017/3/layout/DropPinTimeline"/>
    <dgm:cxn modelId="{14C25FE8-0472-447B-B411-9069117462F2}" type="presOf" srcId="{AC8CFB3E-911E-4E03-959F-5BE23967EC3F}" destId="{EB248E95-FA95-4F94-8C07-7E8207C14029}" srcOrd="0" destOrd="0" presId="urn:microsoft.com/office/officeart/2017/3/layout/DropPinTimeline"/>
    <dgm:cxn modelId="{74057DF6-3AB3-40C0-B7FD-2ABAF902FE30}" srcId="{D234AB90-CE2C-4EB4-9D9E-7938ABAFA418}" destId="{64EF14E0-0C4D-4D04-BC53-045745B6334A}" srcOrd="1" destOrd="0" parTransId="{C201E741-9338-4B4E-BDCA-6511DA18F39D}" sibTransId="{B9A7B6B7-F750-4957-9BCD-743E6D9270B4}"/>
    <dgm:cxn modelId="{5A3BDD99-88AB-4392-AE40-BD11D2DDC90E}" type="presParOf" srcId="{96B3535F-F5BA-4DFD-B69D-A8B836BE009E}" destId="{2DB6DB40-BE6D-49D2-9D15-3E7926BCA25D}" srcOrd="0" destOrd="0" presId="urn:microsoft.com/office/officeart/2017/3/layout/DropPinTimeline"/>
    <dgm:cxn modelId="{F1743DDA-19E7-428B-93C2-6997200B0712}" type="presParOf" srcId="{96B3535F-F5BA-4DFD-B69D-A8B836BE009E}" destId="{FA619CCA-DE21-47F3-9E58-E51918F243B9}" srcOrd="1" destOrd="0" presId="urn:microsoft.com/office/officeart/2017/3/layout/DropPinTimeline"/>
    <dgm:cxn modelId="{45BCDED2-45B8-4EED-9619-6C8D72ABE613}" type="presParOf" srcId="{FA619CCA-DE21-47F3-9E58-E51918F243B9}" destId="{72B44896-5D02-4F3B-A86B-4771850C9338}" srcOrd="0" destOrd="0" presId="urn:microsoft.com/office/officeart/2017/3/layout/DropPinTimeline"/>
    <dgm:cxn modelId="{D6D9A6D5-28D1-4AAF-83A4-3EB065CA4CC3}" type="presParOf" srcId="{72B44896-5D02-4F3B-A86B-4771850C9338}" destId="{78E48618-23B8-4702-9C87-44A6C8CF5C60}" srcOrd="0" destOrd="0" presId="urn:microsoft.com/office/officeart/2017/3/layout/DropPinTimeline"/>
    <dgm:cxn modelId="{D37EECE9-00B5-41E5-93AC-4B5B343F51EE}" type="presParOf" srcId="{72B44896-5D02-4F3B-A86B-4771850C9338}" destId="{A0A73046-98CC-4D2D-8587-C25746FAC1A4}" srcOrd="1" destOrd="0" presId="urn:microsoft.com/office/officeart/2017/3/layout/DropPinTimeline"/>
    <dgm:cxn modelId="{ED2A4CBA-0A24-4DEA-A0ED-8C623116A88A}" type="presParOf" srcId="{A0A73046-98CC-4D2D-8587-C25746FAC1A4}" destId="{5995031C-CBC8-46AB-9A5C-BAB4B05B15CE}" srcOrd="0" destOrd="0" presId="urn:microsoft.com/office/officeart/2017/3/layout/DropPinTimeline"/>
    <dgm:cxn modelId="{D8FDA1EC-B1A2-4790-BBCB-8214420582D5}" type="presParOf" srcId="{A0A73046-98CC-4D2D-8587-C25746FAC1A4}" destId="{6F8B33DB-E0BF-49CE-A4D0-A76C483B6CA7}" srcOrd="1" destOrd="0" presId="urn:microsoft.com/office/officeart/2017/3/layout/DropPinTimeline"/>
    <dgm:cxn modelId="{B0B631F1-7A11-4F5F-94B3-B2EFAD0891C3}" type="presParOf" srcId="{72B44896-5D02-4F3B-A86B-4771850C9338}" destId="{6CC23F3A-F541-4030-9770-570C3B6A8F1C}" srcOrd="2" destOrd="0" presId="urn:microsoft.com/office/officeart/2017/3/layout/DropPinTimeline"/>
    <dgm:cxn modelId="{4B76AA05-A792-4A62-91C0-B14109720630}" type="presParOf" srcId="{72B44896-5D02-4F3B-A86B-4771850C9338}" destId="{7407D894-0C78-4954-B255-9DE1862A83A8}" srcOrd="3" destOrd="0" presId="urn:microsoft.com/office/officeart/2017/3/layout/DropPinTimeline"/>
    <dgm:cxn modelId="{8D6D591F-227C-4884-8B7D-70AEAFDF5CC3}" type="presParOf" srcId="{72B44896-5D02-4F3B-A86B-4771850C9338}" destId="{675822D9-89E6-4BD5-83A0-34D54181B0D0}" srcOrd="4" destOrd="0" presId="urn:microsoft.com/office/officeart/2017/3/layout/DropPinTimeline"/>
    <dgm:cxn modelId="{D243AF63-A76D-4EB5-A191-78321805A253}" type="presParOf" srcId="{72B44896-5D02-4F3B-A86B-4771850C9338}" destId="{5EFFE6B3-59C8-4E5E-AFDC-A130168A137C}" srcOrd="5" destOrd="0" presId="urn:microsoft.com/office/officeart/2017/3/layout/DropPinTimeline"/>
    <dgm:cxn modelId="{A0EBCC5A-B46B-48DD-81B6-19B9F0CAC812}" type="presParOf" srcId="{FA619CCA-DE21-47F3-9E58-E51918F243B9}" destId="{F1E9B175-32FC-4F6E-B167-BDDEE2AFEF3B}" srcOrd="1" destOrd="0" presId="urn:microsoft.com/office/officeart/2017/3/layout/DropPinTimeline"/>
    <dgm:cxn modelId="{003842B2-6A4A-4E4D-AF3B-A0CC490D04BC}" type="presParOf" srcId="{FA619CCA-DE21-47F3-9E58-E51918F243B9}" destId="{3DCC86A4-BFC9-4517-BFB4-BE7143844A40}" srcOrd="2" destOrd="0" presId="urn:microsoft.com/office/officeart/2017/3/layout/DropPinTimeline"/>
    <dgm:cxn modelId="{D05D66FB-DF2A-4E26-955B-5973212D048A}" type="presParOf" srcId="{3DCC86A4-BFC9-4517-BFB4-BE7143844A40}" destId="{8C5D7475-C42C-457C-B770-453439A17658}" srcOrd="0" destOrd="0" presId="urn:microsoft.com/office/officeart/2017/3/layout/DropPinTimeline"/>
    <dgm:cxn modelId="{320E652C-8E41-4FDC-A7B1-531D36D5E8C3}" type="presParOf" srcId="{3DCC86A4-BFC9-4517-BFB4-BE7143844A40}" destId="{EF004425-A349-4711-938D-2DBE7B5F51F9}" srcOrd="1" destOrd="0" presId="urn:microsoft.com/office/officeart/2017/3/layout/DropPinTimeline"/>
    <dgm:cxn modelId="{7939CDBF-437F-4A22-B3C8-FC291CA7C801}" type="presParOf" srcId="{EF004425-A349-4711-938D-2DBE7B5F51F9}" destId="{D1D7E7E6-6B4C-49EE-9F20-8AC9BBD99978}" srcOrd="0" destOrd="0" presId="urn:microsoft.com/office/officeart/2017/3/layout/DropPinTimeline"/>
    <dgm:cxn modelId="{44A0EE7B-92C2-474B-8687-4B91C159E5F9}" type="presParOf" srcId="{EF004425-A349-4711-938D-2DBE7B5F51F9}" destId="{F3A59D8D-EE2F-4A4E-97B0-52BFFF80C4C6}" srcOrd="1" destOrd="0" presId="urn:microsoft.com/office/officeart/2017/3/layout/DropPinTimeline"/>
    <dgm:cxn modelId="{DAD4371D-A1E1-4140-960B-30BB10512557}" type="presParOf" srcId="{3DCC86A4-BFC9-4517-BFB4-BE7143844A40}" destId="{79143978-8198-454F-B364-ED6260637C90}" srcOrd="2" destOrd="0" presId="urn:microsoft.com/office/officeart/2017/3/layout/DropPinTimeline"/>
    <dgm:cxn modelId="{0374868A-A2EC-4068-BF79-ED186E720415}" type="presParOf" srcId="{3DCC86A4-BFC9-4517-BFB4-BE7143844A40}" destId="{A1825790-D100-4D4B-AAD8-D76956822A10}" srcOrd="3" destOrd="0" presId="urn:microsoft.com/office/officeart/2017/3/layout/DropPinTimeline"/>
    <dgm:cxn modelId="{284F3C0F-D6A4-44C6-9504-47C0E86A131A}" type="presParOf" srcId="{3DCC86A4-BFC9-4517-BFB4-BE7143844A40}" destId="{F52A1FEF-E68D-41B7-AB21-552EA3207656}" srcOrd="4" destOrd="0" presId="urn:microsoft.com/office/officeart/2017/3/layout/DropPinTimeline"/>
    <dgm:cxn modelId="{75A2BD6F-6D9A-4ACE-968B-DBE10B5F2551}" type="presParOf" srcId="{3DCC86A4-BFC9-4517-BFB4-BE7143844A40}" destId="{C77EAE36-F41A-47E0-B913-D0157AE433F0}" srcOrd="5" destOrd="0" presId="urn:microsoft.com/office/officeart/2017/3/layout/DropPinTimeline"/>
    <dgm:cxn modelId="{EE476897-5239-4269-9FEC-FF617BDF34DC}" type="presParOf" srcId="{FA619CCA-DE21-47F3-9E58-E51918F243B9}" destId="{B9342CC9-526F-4895-96A7-319D07EBC691}" srcOrd="3" destOrd="0" presId="urn:microsoft.com/office/officeart/2017/3/layout/DropPinTimeline"/>
    <dgm:cxn modelId="{102A0518-43E1-4C73-B45A-DEBABF766D1F}" type="presParOf" srcId="{FA619CCA-DE21-47F3-9E58-E51918F243B9}" destId="{1949F1A4-48DE-4BD1-B4B8-23DF8DBAB3FB}" srcOrd="4" destOrd="0" presId="urn:microsoft.com/office/officeart/2017/3/layout/DropPinTimeline"/>
    <dgm:cxn modelId="{E7F4FBEC-FF3E-4C67-A36C-3DAE2334EDC0}" type="presParOf" srcId="{1949F1A4-48DE-4BD1-B4B8-23DF8DBAB3FB}" destId="{5D96120A-BB57-4DE9-8257-7286C00C5D36}" srcOrd="0" destOrd="0" presId="urn:microsoft.com/office/officeart/2017/3/layout/DropPinTimeline"/>
    <dgm:cxn modelId="{3E67E93B-1361-49F6-89CF-2D4EDB1FDA68}" type="presParOf" srcId="{1949F1A4-48DE-4BD1-B4B8-23DF8DBAB3FB}" destId="{A8E9B961-A28A-4C18-A784-5B995C5632D9}" srcOrd="1" destOrd="0" presId="urn:microsoft.com/office/officeart/2017/3/layout/DropPinTimeline"/>
    <dgm:cxn modelId="{1BB72CE6-BBD8-46F7-A936-150481619C86}" type="presParOf" srcId="{A8E9B961-A28A-4C18-A784-5B995C5632D9}" destId="{0DD75B93-9388-4575-A792-34D701D54A42}" srcOrd="0" destOrd="0" presId="urn:microsoft.com/office/officeart/2017/3/layout/DropPinTimeline"/>
    <dgm:cxn modelId="{9D0FF65E-BB7D-4088-9F3B-B41720294B6A}" type="presParOf" srcId="{A8E9B961-A28A-4C18-A784-5B995C5632D9}" destId="{86BF0D7F-90CC-4752-902A-BFAD12D49839}" srcOrd="1" destOrd="0" presId="urn:microsoft.com/office/officeart/2017/3/layout/DropPinTimeline"/>
    <dgm:cxn modelId="{B1F6799A-B02F-4080-B59E-083CB3490D0D}" type="presParOf" srcId="{1949F1A4-48DE-4BD1-B4B8-23DF8DBAB3FB}" destId="{192BE7C0-CA95-4783-B098-2F887EE1E389}" srcOrd="2" destOrd="0" presId="urn:microsoft.com/office/officeart/2017/3/layout/DropPinTimeline"/>
    <dgm:cxn modelId="{AD209050-E9E9-4B42-960A-789C5C389774}" type="presParOf" srcId="{1949F1A4-48DE-4BD1-B4B8-23DF8DBAB3FB}" destId="{31B0C2F1-0399-4434-95DD-53A081B124F5}" srcOrd="3" destOrd="0" presId="urn:microsoft.com/office/officeart/2017/3/layout/DropPinTimeline"/>
    <dgm:cxn modelId="{AA1CC58D-F84F-478D-B5AC-D4F1D06A6B4E}" type="presParOf" srcId="{1949F1A4-48DE-4BD1-B4B8-23DF8DBAB3FB}" destId="{67FEAA20-3165-41BD-B7E9-82A75976775F}" srcOrd="4" destOrd="0" presId="urn:microsoft.com/office/officeart/2017/3/layout/DropPinTimeline"/>
    <dgm:cxn modelId="{F0EEE476-A266-46B7-9AF3-E9B8A3E976C7}" type="presParOf" srcId="{1949F1A4-48DE-4BD1-B4B8-23DF8DBAB3FB}" destId="{6B3979E2-3F5F-4909-AB9D-A435735004E9}" srcOrd="5" destOrd="0" presId="urn:microsoft.com/office/officeart/2017/3/layout/DropPinTimeline"/>
    <dgm:cxn modelId="{02A9C8AC-EEFA-480B-9D62-AFDCCB848BA8}" type="presParOf" srcId="{FA619CCA-DE21-47F3-9E58-E51918F243B9}" destId="{A1BFCE55-38DB-47A3-9DA8-6FE1AEDD8607}" srcOrd="5" destOrd="0" presId="urn:microsoft.com/office/officeart/2017/3/layout/DropPinTimeline"/>
    <dgm:cxn modelId="{E36CD790-9C89-4313-9E38-C7BF285EFF56}" type="presParOf" srcId="{FA619CCA-DE21-47F3-9E58-E51918F243B9}" destId="{49DEA87F-7D98-4B5B-9CC5-E410798C0237}" srcOrd="6" destOrd="0" presId="urn:microsoft.com/office/officeart/2017/3/layout/DropPinTimeline"/>
    <dgm:cxn modelId="{54D04DF2-00F1-4D1F-AFCA-79872193AC67}" type="presParOf" srcId="{49DEA87F-7D98-4B5B-9CC5-E410798C0237}" destId="{7030FEBB-B714-485A-855B-93F4799CEA93}" srcOrd="0" destOrd="0" presId="urn:microsoft.com/office/officeart/2017/3/layout/DropPinTimeline"/>
    <dgm:cxn modelId="{52F69C94-69F5-49D1-921C-40F36E5194BB}" type="presParOf" srcId="{49DEA87F-7D98-4B5B-9CC5-E410798C0237}" destId="{BC0621C8-6A14-4E6F-9A1E-FBEDF636617C}" srcOrd="1" destOrd="0" presId="urn:microsoft.com/office/officeart/2017/3/layout/DropPinTimeline"/>
    <dgm:cxn modelId="{DF49DE38-2EC8-42BD-B5E3-06B9DBC159A5}" type="presParOf" srcId="{BC0621C8-6A14-4E6F-9A1E-FBEDF636617C}" destId="{35AC4F78-0623-42BC-986D-CEEAC01A4BE0}" srcOrd="0" destOrd="0" presId="urn:microsoft.com/office/officeart/2017/3/layout/DropPinTimeline"/>
    <dgm:cxn modelId="{01E47D42-EE68-49C5-B161-3AF164D1164E}" type="presParOf" srcId="{BC0621C8-6A14-4E6F-9A1E-FBEDF636617C}" destId="{3503E9CB-EC52-4681-A592-EF445E01B31D}" srcOrd="1" destOrd="0" presId="urn:microsoft.com/office/officeart/2017/3/layout/DropPinTimeline"/>
    <dgm:cxn modelId="{AD7FF3A9-6DEA-4D04-B48A-5EE7B4E932BA}" type="presParOf" srcId="{49DEA87F-7D98-4B5B-9CC5-E410798C0237}" destId="{AD9A2185-930A-4F04-9CA1-52876E287F3B}" srcOrd="2" destOrd="0" presId="urn:microsoft.com/office/officeart/2017/3/layout/DropPinTimeline"/>
    <dgm:cxn modelId="{F06BE2D2-4CC6-45B3-93A3-48DF178CCEDD}" type="presParOf" srcId="{49DEA87F-7D98-4B5B-9CC5-E410798C0237}" destId="{7ECB0BC0-4D84-4F39-83D2-6BF51E1FA7B5}" srcOrd="3" destOrd="0" presId="urn:microsoft.com/office/officeart/2017/3/layout/DropPinTimeline"/>
    <dgm:cxn modelId="{D04D1D35-1101-4276-B8C0-0590E4C14001}" type="presParOf" srcId="{49DEA87F-7D98-4B5B-9CC5-E410798C0237}" destId="{F924FDE4-84B3-4E61-B629-3E0D6FD19FCC}" srcOrd="4" destOrd="0" presId="urn:microsoft.com/office/officeart/2017/3/layout/DropPinTimeline"/>
    <dgm:cxn modelId="{87C495B0-4957-4427-9D06-E7026A31FEDD}" type="presParOf" srcId="{49DEA87F-7D98-4B5B-9CC5-E410798C0237}" destId="{5F8DA861-113C-4131-A452-C39A356046F5}" srcOrd="5" destOrd="0" presId="urn:microsoft.com/office/officeart/2017/3/layout/DropPinTimeline"/>
    <dgm:cxn modelId="{60F1D735-D8F9-4F78-92E8-FF548A76C200}" type="presParOf" srcId="{FA619CCA-DE21-47F3-9E58-E51918F243B9}" destId="{A405E03C-20C7-4FAA-A037-D05935F3CBF6}" srcOrd="7" destOrd="0" presId="urn:microsoft.com/office/officeart/2017/3/layout/DropPinTimeline"/>
    <dgm:cxn modelId="{07FF26D6-B8AF-461D-9DE7-492EB3BFD493}" type="presParOf" srcId="{FA619CCA-DE21-47F3-9E58-E51918F243B9}" destId="{3209C902-11F2-411F-ABB4-EE9AD92CBD9B}" srcOrd="8" destOrd="0" presId="urn:microsoft.com/office/officeart/2017/3/layout/DropPinTimeline"/>
    <dgm:cxn modelId="{4DC7155B-AD35-43A5-8EA7-4CD377E7AC5E}" type="presParOf" srcId="{3209C902-11F2-411F-ABB4-EE9AD92CBD9B}" destId="{19722059-9F30-4ED2-BE14-AE1587121AC8}" srcOrd="0" destOrd="0" presId="urn:microsoft.com/office/officeart/2017/3/layout/DropPinTimeline"/>
    <dgm:cxn modelId="{02874027-E193-4E35-85A4-B52A83F7AACD}" type="presParOf" srcId="{3209C902-11F2-411F-ABB4-EE9AD92CBD9B}" destId="{442F9297-6318-4B68-9FCF-D93F38DB803C}" srcOrd="1" destOrd="0" presId="urn:microsoft.com/office/officeart/2017/3/layout/DropPinTimeline"/>
    <dgm:cxn modelId="{FAB1CB74-1A18-4635-84CA-09DF65288C76}" type="presParOf" srcId="{442F9297-6318-4B68-9FCF-D93F38DB803C}" destId="{637AECE7-3669-45DD-9AC4-9C71CE4EC232}" srcOrd="0" destOrd="0" presId="urn:microsoft.com/office/officeart/2017/3/layout/DropPinTimeline"/>
    <dgm:cxn modelId="{D1FA662B-7FAF-4D5E-B5E7-B5D8D4085BC9}" type="presParOf" srcId="{442F9297-6318-4B68-9FCF-D93F38DB803C}" destId="{9D8290B2-22AF-4358-A3E2-98C770F26FDD}" srcOrd="1" destOrd="0" presId="urn:microsoft.com/office/officeart/2017/3/layout/DropPinTimeline"/>
    <dgm:cxn modelId="{4D9FF5FC-CC17-4D35-A082-49CEB5A90747}" type="presParOf" srcId="{3209C902-11F2-411F-ABB4-EE9AD92CBD9B}" destId="{774B53D3-9F29-4032-B9E9-062AD94D1F91}" srcOrd="2" destOrd="0" presId="urn:microsoft.com/office/officeart/2017/3/layout/DropPinTimeline"/>
    <dgm:cxn modelId="{F030B7F9-31DC-4243-AAC0-D7E19F474D02}" type="presParOf" srcId="{3209C902-11F2-411F-ABB4-EE9AD92CBD9B}" destId="{EB248E95-FA95-4F94-8C07-7E8207C14029}" srcOrd="3" destOrd="0" presId="urn:microsoft.com/office/officeart/2017/3/layout/DropPinTimeline"/>
    <dgm:cxn modelId="{230CC407-6837-4745-9C5B-88C99C88B1F9}" type="presParOf" srcId="{3209C902-11F2-411F-ABB4-EE9AD92CBD9B}" destId="{A319C21D-A603-40F9-9CD3-9365363DF10E}" srcOrd="4" destOrd="0" presId="urn:microsoft.com/office/officeart/2017/3/layout/DropPinTimeline"/>
    <dgm:cxn modelId="{DC41F84D-B155-4450-B7AE-DD9E829B3014}" type="presParOf" srcId="{3209C902-11F2-411F-ABB4-EE9AD92CBD9B}" destId="{4FE3DF8C-2786-4097-9B97-815C68A8535B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1764D-FDC2-45B0-8E06-741F39A0A9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045A3-F9B3-4FF3-971E-1EAC0FFBD7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Getting privileges  </a:t>
          </a:r>
        </a:p>
      </dgm:t>
    </dgm:pt>
    <dgm:pt modelId="{266F81E6-CF01-44E7-AEC1-630E8EE6D29B}" type="parTrans" cxnId="{0A06381D-2CEA-4E82-9792-E2EC94233B07}">
      <dgm:prSet/>
      <dgm:spPr/>
      <dgm:t>
        <a:bodyPr/>
        <a:lstStyle/>
        <a:p>
          <a:endParaRPr lang="en-US"/>
        </a:p>
      </dgm:t>
    </dgm:pt>
    <dgm:pt modelId="{C2BF5B25-2A38-4017-A516-14BEDBC2B770}" type="sibTrans" cxnId="{0A06381D-2CEA-4E82-9792-E2EC94233B07}">
      <dgm:prSet/>
      <dgm:spPr/>
      <dgm:t>
        <a:bodyPr/>
        <a:lstStyle/>
        <a:p>
          <a:endParaRPr lang="en-US"/>
        </a:p>
      </dgm:t>
    </dgm:pt>
    <dgm:pt modelId="{4DDA9EF2-70C3-41C9-8A63-72955FA51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Oracle</a:t>
          </a:r>
        </a:p>
      </dgm:t>
    </dgm:pt>
    <dgm:pt modelId="{110D0D60-994A-4286-80AC-5F667605763B}" type="parTrans" cxnId="{53A8DF08-7262-4B2E-B0C9-BD4AD37A3F81}">
      <dgm:prSet/>
      <dgm:spPr/>
      <dgm:t>
        <a:bodyPr/>
        <a:lstStyle/>
        <a:p>
          <a:endParaRPr lang="en-US"/>
        </a:p>
      </dgm:t>
    </dgm:pt>
    <dgm:pt modelId="{2FB2AEF0-8D9F-440D-9375-145D5D350B2B}" type="sibTrans" cxnId="{53A8DF08-7262-4B2E-B0C9-BD4AD37A3F81}">
      <dgm:prSet/>
      <dgm:spPr/>
      <dgm:t>
        <a:bodyPr/>
        <a:lstStyle/>
        <a:p>
          <a:endParaRPr lang="en-US"/>
        </a:p>
      </dgm:t>
    </dgm:pt>
    <dgm:pt modelId="{64177BD9-C48C-4EB8-A18B-B30DB6420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SQL</a:t>
          </a:r>
        </a:p>
      </dgm:t>
    </dgm:pt>
    <dgm:pt modelId="{4ADB0FC4-A314-4222-B450-1C3872A9A70F}" type="parTrans" cxnId="{A6F6608E-AFA9-4047-9681-197DA442D8D0}">
      <dgm:prSet/>
      <dgm:spPr/>
      <dgm:t>
        <a:bodyPr/>
        <a:lstStyle/>
        <a:p>
          <a:endParaRPr lang="en-US"/>
        </a:p>
      </dgm:t>
    </dgm:pt>
    <dgm:pt modelId="{8F919249-8F2E-4C20-9520-AC9707F3D2B1}" type="sibTrans" cxnId="{A6F6608E-AFA9-4047-9681-197DA442D8D0}">
      <dgm:prSet/>
      <dgm:spPr/>
      <dgm:t>
        <a:bodyPr/>
        <a:lstStyle/>
        <a:p>
          <a:endParaRPr lang="en-US"/>
        </a:p>
      </dgm:t>
    </dgm:pt>
    <dgm:pt modelId="{108972E6-683F-4941-9B36-17E6CE1B58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SQL Plus</a:t>
          </a:r>
        </a:p>
      </dgm:t>
    </dgm:pt>
    <dgm:pt modelId="{B74131F3-3B0A-4B47-94B4-5C6C604579B7}" type="parTrans" cxnId="{F95B72A7-4E25-4E40-8F42-577A6A11B2FA}">
      <dgm:prSet/>
      <dgm:spPr/>
      <dgm:t>
        <a:bodyPr/>
        <a:lstStyle/>
        <a:p>
          <a:endParaRPr lang="en-US"/>
        </a:p>
      </dgm:t>
    </dgm:pt>
    <dgm:pt modelId="{C1A41FBA-E598-4E29-8630-866DC14950FB}" type="sibTrans" cxnId="{F95B72A7-4E25-4E40-8F42-577A6A11B2FA}">
      <dgm:prSet/>
      <dgm:spPr/>
      <dgm:t>
        <a:bodyPr/>
        <a:lstStyle/>
        <a:p>
          <a:endParaRPr lang="en-US"/>
        </a:p>
      </dgm:t>
    </dgm:pt>
    <dgm:pt modelId="{9457508F-56A4-4727-9282-9C62C1B79A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</a:t>
          </a:r>
        </a:p>
      </dgm:t>
    </dgm:pt>
    <dgm:pt modelId="{DE497473-F400-470B-AED1-9275D137150F}" type="parTrans" cxnId="{F3372840-B034-4D21-B810-986EC132EFCB}">
      <dgm:prSet/>
      <dgm:spPr/>
      <dgm:t>
        <a:bodyPr/>
        <a:lstStyle/>
        <a:p>
          <a:endParaRPr lang="en-US"/>
        </a:p>
      </dgm:t>
    </dgm:pt>
    <dgm:pt modelId="{09120766-BA98-4AD0-BC75-78D99E2E8869}" type="sibTrans" cxnId="{F3372840-B034-4D21-B810-986EC132EFCB}">
      <dgm:prSet/>
      <dgm:spPr/>
      <dgm:t>
        <a:bodyPr/>
        <a:lstStyle/>
        <a:p>
          <a:endParaRPr lang="en-US"/>
        </a:p>
      </dgm:t>
    </dgm:pt>
    <dgm:pt modelId="{8FDA0B82-442E-4A45-BD39-7CC4C0736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Practical</a:t>
          </a:r>
        </a:p>
      </dgm:t>
    </dgm:pt>
    <dgm:pt modelId="{13E9AD2E-E505-48E0-B924-741BBE6DDF9B}" type="parTrans" cxnId="{7CB7B572-1696-4BEA-A58D-AB307937BCE6}">
      <dgm:prSet/>
      <dgm:spPr/>
      <dgm:t>
        <a:bodyPr/>
        <a:lstStyle/>
        <a:p>
          <a:endParaRPr lang="en-US"/>
        </a:p>
      </dgm:t>
    </dgm:pt>
    <dgm:pt modelId="{98B28F28-DEE4-4B52-AD76-7179717B7D00}" type="sibTrans" cxnId="{7CB7B572-1696-4BEA-A58D-AB307937BCE6}">
      <dgm:prSet/>
      <dgm:spPr/>
      <dgm:t>
        <a:bodyPr/>
        <a:lstStyle/>
        <a:p>
          <a:endParaRPr lang="en-US"/>
        </a:p>
      </dgm:t>
    </dgm:pt>
    <dgm:pt modelId="{61A46E9F-3B96-4F58-8799-09B831A94998}" type="pres">
      <dgm:prSet presAssocID="{3221764D-FDC2-45B0-8E06-741F39A0A93C}" presName="root" presStyleCnt="0">
        <dgm:presLayoutVars>
          <dgm:dir/>
          <dgm:resizeHandles val="exact"/>
        </dgm:presLayoutVars>
      </dgm:prSet>
      <dgm:spPr/>
    </dgm:pt>
    <dgm:pt modelId="{0674C642-71E3-4AB0-94D5-9DAF012934D8}" type="pres">
      <dgm:prSet presAssocID="{877045A3-F9B3-4FF3-971E-1EAC0FFBD769}" presName="compNode" presStyleCnt="0"/>
      <dgm:spPr/>
    </dgm:pt>
    <dgm:pt modelId="{E384A27C-5971-4B52-A3D5-F4E848734547}" type="pres">
      <dgm:prSet presAssocID="{877045A3-F9B3-4FF3-971E-1EAC0FFBD769}" presName="iconRect" presStyleLbl="node1" presStyleIdx="0" presStyleCnt="6"/>
      <dgm:spPr/>
    </dgm:pt>
    <dgm:pt modelId="{FE6A7586-D837-482B-8EFA-692F84904B44}" type="pres">
      <dgm:prSet presAssocID="{877045A3-F9B3-4FF3-971E-1EAC0FFBD769}" presName="spaceRect" presStyleCnt="0"/>
      <dgm:spPr/>
    </dgm:pt>
    <dgm:pt modelId="{955945D8-CE11-4EF1-B1A7-08C88870817F}" type="pres">
      <dgm:prSet presAssocID="{877045A3-F9B3-4FF3-971E-1EAC0FFBD769}" presName="textRect" presStyleLbl="revTx" presStyleIdx="0" presStyleCnt="6">
        <dgm:presLayoutVars>
          <dgm:chMax val="1"/>
          <dgm:chPref val="1"/>
        </dgm:presLayoutVars>
      </dgm:prSet>
      <dgm:spPr/>
    </dgm:pt>
    <dgm:pt modelId="{AE65D92B-9837-4E18-8E10-8B786DC56C04}" type="pres">
      <dgm:prSet presAssocID="{C2BF5B25-2A38-4017-A516-14BEDBC2B770}" presName="sibTrans" presStyleCnt="0"/>
      <dgm:spPr/>
    </dgm:pt>
    <dgm:pt modelId="{EA77F8FC-E31B-42A3-82FF-3DC60DA264B9}" type="pres">
      <dgm:prSet presAssocID="{4DDA9EF2-70C3-41C9-8A63-72955FA5144C}" presName="compNode" presStyleCnt="0"/>
      <dgm:spPr/>
    </dgm:pt>
    <dgm:pt modelId="{56198B98-76A6-4174-9F90-0C8E6A24336C}" type="pres">
      <dgm:prSet presAssocID="{4DDA9EF2-70C3-41C9-8A63-72955FA5144C}" presName="iconRect" presStyleLbl="node1" presStyleIdx="1" presStyleCnt="6"/>
      <dgm:spPr/>
    </dgm:pt>
    <dgm:pt modelId="{B76D13E5-9D29-40A0-8A88-7FA98782228E}" type="pres">
      <dgm:prSet presAssocID="{4DDA9EF2-70C3-41C9-8A63-72955FA5144C}" presName="spaceRect" presStyleCnt="0"/>
      <dgm:spPr/>
    </dgm:pt>
    <dgm:pt modelId="{2F6DC307-1DCC-4703-BBBC-CCE07FF21A58}" type="pres">
      <dgm:prSet presAssocID="{4DDA9EF2-70C3-41C9-8A63-72955FA5144C}" presName="textRect" presStyleLbl="revTx" presStyleIdx="1" presStyleCnt="6">
        <dgm:presLayoutVars>
          <dgm:chMax val="1"/>
          <dgm:chPref val="1"/>
        </dgm:presLayoutVars>
      </dgm:prSet>
      <dgm:spPr/>
    </dgm:pt>
    <dgm:pt modelId="{C7A2151D-5063-4632-8742-192FBC589529}" type="pres">
      <dgm:prSet presAssocID="{2FB2AEF0-8D9F-440D-9375-145D5D350B2B}" presName="sibTrans" presStyleCnt="0"/>
      <dgm:spPr/>
    </dgm:pt>
    <dgm:pt modelId="{670532D0-6553-44DB-AEFA-E556FD6D4BF4}" type="pres">
      <dgm:prSet presAssocID="{64177BD9-C48C-4EB8-A18B-B30DB6420DD8}" presName="compNode" presStyleCnt="0"/>
      <dgm:spPr/>
    </dgm:pt>
    <dgm:pt modelId="{7434104D-7BC7-4D5E-B07F-0D09FBA6A9B1}" type="pres">
      <dgm:prSet presAssocID="{64177BD9-C48C-4EB8-A18B-B30DB6420DD8}" presName="iconRect" presStyleLbl="node1" presStyleIdx="2" presStyleCnt="6"/>
      <dgm:spPr/>
    </dgm:pt>
    <dgm:pt modelId="{8D92E768-1AD4-44F5-A6A9-8A8EE2AF27F8}" type="pres">
      <dgm:prSet presAssocID="{64177BD9-C48C-4EB8-A18B-B30DB6420DD8}" presName="spaceRect" presStyleCnt="0"/>
      <dgm:spPr/>
    </dgm:pt>
    <dgm:pt modelId="{3EA5E8C8-2B0D-458F-86AB-1D8D78FBC650}" type="pres">
      <dgm:prSet presAssocID="{64177BD9-C48C-4EB8-A18B-B30DB6420DD8}" presName="textRect" presStyleLbl="revTx" presStyleIdx="2" presStyleCnt="6">
        <dgm:presLayoutVars>
          <dgm:chMax val="1"/>
          <dgm:chPref val="1"/>
        </dgm:presLayoutVars>
      </dgm:prSet>
      <dgm:spPr/>
    </dgm:pt>
    <dgm:pt modelId="{C046151D-1A63-43B5-A031-5A4E65183A50}" type="pres">
      <dgm:prSet presAssocID="{8F919249-8F2E-4C20-9520-AC9707F3D2B1}" presName="sibTrans" presStyleCnt="0"/>
      <dgm:spPr/>
    </dgm:pt>
    <dgm:pt modelId="{13901DDD-1E21-4804-9F0F-EFD2D129062E}" type="pres">
      <dgm:prSet presAssocID="{108972E6-683F-4941-9B36-17E6CE1B58D1}" presName="compNode" presStyleCnt="0"/>
      <dgm:spPr/>
    </dgm:pt>
    <dgm:pt modelId="{25011284-DB72-4624-BE6D-CC920FEA0051}" type="pres">
      <dgm:prSet presAssocID="{108972E6-683F-4941-9B36-17E6CE1B58D1}" presName="iconRect" presStyleLbl="node1" presStyleIdx="3" presStyleCnt="6"/>
      <dgm:spPr/>
    </dgm:pt>
    <dgm:pt modelId="{68750AAA-B304-4464-A875-BFD34579E37D}" type="pres">
      <dgm:prSet presAssocID="{108972E6-683F-4941-9B36-17E6CE1B58D1}" presName="spaceRect" presStyleCnt="0"/>
      <dgm:spPr/>
    </dgm:pt>
    <dgm:pt modelId="{EA68CB22-A9C9-4474-969D-C4E9AE17FF0F}" type="pres">
      <dgm:prSet presAssocID="{108972E6-683F-4941-9B36-17E6CE1B58D1}" presName="textRect" presStyleLbl="revTx" presStyleIdx="3" presStyleCnt="6">
        <dgm:presLayoutVars>
          <dgm:chMax val="1"/>
          <dgm:chPref val="1"/>
        </dgm:presLayoutVars>
      </dgm:prSet>
      <dgm:spPr/>
    </dgm:pt>
    <dgm:pt modelId="{55D01FEA-FF92-4C46-ABEA-690D6C4BD180}" type="pres">
      <dgm:prSet presAssocID="{C1A41FBA-E598-4E29-8630-866DC14950FB}" presName="sibTrans" presStyleCnt="0"/>
      <dgm:spPr/>
    </dgm:pt>
    <dgm:pt modelId="{6843D5CE-315A-41D8-A234-CB2FFB1AF75A}" type="pres">
      <dgm:prSet presAssocID="{9457508F-56A4-4727-9282-9C62C1B79A44}" presName="compNode" presStyleCnt="0"/>
      <dgm:spPr/>
    </dgm:pt>
    <dgm:pt modelId="{1D5A8952-F60F-4C12-A62E-AABE8FDDFF6C}" type="pres">
      <dgm:prSet presAssocID="{9457508F-56A4-4727-9282-9C62C1B79A44}" presName="iconRect" presStyleLbl="node1" presStyleIdx="4" presStyleCnt="6"/>
      <dgm:spPr/>
    </dgm:pt>
    <dgm:pt modelId="{9C00205E-E86A-4EF8-9CE1-9624CED163CE}" type="pres">
      <dgm:prSet presAssocID="{9457508F-56A4-4727-9282-9C62C1B79A44}" presName="spaceRect" presStyleCnt="0"/>
      <dgm:spPr/>
    </dgm:pt>
    <dgm:pt modelId="{57C9B381-ECED-40E7-9EA2-6E734695B1E8}" type="pres">
      <dgm:prSet presAssocID="{9457508F-56A4-4727-9282-9C62C1B79A44}" presName="textRect" presStyleLbl="revTx" presStyleIdx="4" presStyleCnt="6">
        <dgm:presLayoutVars>
          <dgm:chMax val="1"/>
          <dgm:chPref val="1"/>
        </dgm:presLayoutVars>
      </dgm:prSet>
      <dgm:spPr/>
    </dgm:pt>
    <dgm:pt modelId="{F9352E42-C1EB-423C-8A32-15B27677F0FC}" type="pres">
      <dgm:prSet presAssocID="{09120766-BA98-4AD0-BC75-78D99E2E8869}" presName="sibTrans" presStyleCnt="0"/>
      <dgm:spPr/>
    </dgm:pt>
    <dgm:pt modelId="{82F73922-767C-44A1-AB56-A740BE4EE259}" type="pres">
      <dgm:prSet presAssocID="{8FDA0B82-442E-4A45-BD39-7CC4C073630F}" presName="compNode" presStyleCnt="0"/>
      <dgm:spPr/>
    </dgm:pt>
    <dgm:pt modelId="{97C67BB4-4211-43C5-BD10-1F05BCE175AE}" type="pres">
      <dgm:prSet presAssocID="{8FDA0B82-442E-4A45-BD39-7CC4C073630F}" presName="iconRect" presStyleLbl="node1" presStyleIdx="5" presStyleCnt="6"/>
      <dgm:spPr/>
    </dgm:pt>
    <dgm:pt modelId="{219CBCC6-BFB2-4F7F-8CFD-0E6E2B9D0692}" type="pres">
      <dgm:prSet presAssocID="{8FDA0B82-442E-4A45-BD39-7CC4C073630F}" presName="spaceRect" presStyleCnt="0"/>
      <dgm:spPr/>
    </dgm:pt>
    <dgm:pt modelId="{18924DFF-4463-4E3B-A728-7D75B1638971}" type="pres">
      <dgm:prSet presAssocID="{8FDA0B82-442E-4A45-BD39-7CC4C073630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3A8DF08-7262-4B2E-B0C9-BD4AD37A3F81}" srcId="{3221764D-FDC2-45B0-8E06-741F39A0A93C}" destId="{4DDA9EF2-70C3-41C9-8A63-72955FA5144C}" srcOrd="1" destOrd="0" parTransId="{110D0D60-994A-4286-80AC-5F667605763B}" sibTransId="{2FB2AEF0-8D9F-440D-9375-145D5D350B2B}"/>
    <dgm:cxn modelId="{0A06381D-2CEA-4E82-9792-E2EC94233B07}" srcId="{3221764D-FDC2-45B0-8E06-741F39A0A93C}" destId="{877045A3-F9B3-4FF3-971E-1EAC0FFBD769}" srcOrd="0" destOrd="0" parTransId="{266F81E6-CF01-44E7-AEC1-630E8EE6D29B}" sibTransId="{C2BF5B25-2A38-4017-A516-14BEDBC2B770}"/>
    <dgm:cxn modelId="{B5958120-6598-40D6-AC42-91EB64B7FEA3}" type="presOf" srcId="{9457508F-56A4-4727-9282-9C62C1B79A44}" destId="{57C9B381-ECED-40E7-9EA2-6E734695B1E8}" srcOrd="0" destOrd="0" presId="urn:microsoft.com/office/officeart/2018/2/layout/IconLabelList"/>
    <dgm:cxn modelId="{F3372840-B034-4D21-B810-986EC132EFCB}" srcId="{3221764D-FDC2-45B0-8E06-741F39A0A93C}" destId="{9457508F-56A4-4727-9282-9C62C1B79A44}" srcOrd="4" destOrd="0" parTransId="{DE497473-F400-470B-AED1-9275D137150F}" sibTransId="{09120766-BA98-4AD0-BC75-78D99E2E8869}"/>
    <dgm:cxn modelId="{168C214F-4416-4B9D-8227-13581A709D46}" type="presOf" srcId="{64177BD9-C48C-4EB8-A18B-B30DB6420DD8}" destId="{3EA5E8C8-2B0D-458F-86AB-1D8D78FBC650}" srcOrd="0" destOrd="0" presId="urn:microsoft.com/office/officeart/2018/2/layout/IconLabelList"/>
    <dgm:cxn modelId="{68C89452-5F26-4182-9BE2-BB60185DF149}" type="presOf" srcId="{3221764D-FDC2-45B0-8E06-741F39A0A93C}" destId="{61A46E9F-3B96-4F58-8799-09B831A94998}" srcOrd="0" destOrd="0" presId="urn:microsoft.com/office/officeart/2018/2/layout/IconLabelList"/>
    <dgm:cxn modelId="{7CB7B572-1696-4BEA-A58D-AB307937BCE6}" srcId="{3221764D-FDC2-45B0-8E06-741F39A0A93C}" destId="{8FDA0B82-442E-4A45-BD39-7CC4C073630F}" srcOrd="5" destOrd="0" parTransId="{13E9AD2E-E505-48E0-B924-741BBE6DDF9B}" sibTransId="{98B28F28-DEE4-4B52-AD76-7179717B7D00}"/>
    <dgm:cxn modelId="{85642184-19F8-4314-8FB8-034A78D52105}" type="presOf" srcId="{8FDA0B82-442E-4A45-BD39-7CC4C073630F}" destId="{18924DFF-4463-4E3B-A728-7D75B1638971}" srcOrd="0" destOrd="0" presId="urn:microsoft.com/office/officeart/2018/2/layout/IconLabelList"/>
    <dgm:cxn modelId="{A6F6608E-AFA9-4047-9681-197DA442D8D0}" srcId="{3221764D-FDC2-45B0-8E06-741F39A0A93C}" destId="{64177BD9-C48C-4EB8-A18B-B30DB6420DD8}" srcOrd="2" destOrd="0" parTransId="{4ADB0FC4-A314-4222-B450-1C3872A9A70F}" sibTransId="{8F919249-8F2E-4C20-9520-AC9707F3D2B1}"/>
    <dgm:cxn modelId="{360A1798-704C-44ED-97F1-D75FC5BB41AD}" type="presOf" srcId="{4DDA9EF2-70C3-41C9-8A63-72955FA5144C}" destId="{2F6DC307-1DCC-4703-BBBC-CCE07FF21A58}" srcOrd="0" destOrd="0" presId="urn:microsoft.com/office/officeart/2018/2/layout/IconLabelList"/>
    <dgm:cxn modelId="{F95B72A7-4E25-4E40-8F42-577A6A11B2FA}" srcId="{3221764D-FDC2-45B0-8E06-741F39A0A93C}" destId="{108972E6-683F-4941-9B36-17E6CE1B58D1}" srcOrd="3" destOrd="0" parTransId="{B74131F3-3B0A-4B47-94B4-5C6C604579B7}" sibTransId="{C1A41FBA-E598-4E29-8630-866DC14950FB}"/>
    <dgm:cxn modelId="{6F528DBA-2A79-408F-A501-0529842B2C31}" type="presOf" srcId="{877045A3-F9B3-4FF3-971E-1EAC0FFBD769}" destId="{955945D8-CE11-4EF1-B1A7-08C88870817F}" srcOrd="0" destOrd="0" presId="urn:microsoft.com/office/officeart/2018/2/layout/IconLabelList"/>
    <dgm:cxn modelId="{FD6F1FD5-C355-42E8-AF9B-D25D58A776E5}" type="presOf" srcId="{108972E6-683F-4941-9B36-17E6CE1B58D1}" destId="{EA68CB22-A9C9-4474-969D-C4E9AE17FF0F}" srcOrd="0" destOrd="0" presId="urn:microsoft.com/office/officeart/2018/2/layout/IconLabelList"/>
    <dgm:cxn modelId="{5E9300BD-FAB1-4167-A510-0D3BF1816FAA}" type="presParOf" srcId="{61A46E9F-3B96-4F58-8799-09B831A94998}" destId="{0674C642-71E3-4AB0-94D5-9DAF012934D8}" srcOrd="0" destOrd="0" presId="urn:microsoft.com/office/officeart/2018/2/layout/IconLabelList"/>
    <dgm:cxn modelId="{63F3DBBE-EDDD-46B4-BFF6-74E3AF7FAD5E}" type="presParOf" srcId="{0674C642-71E3-4AB0-94D5-9DAF012934D8}" destId="{E384A27C-5971-4B52-A3D5-F4E848734547}" srcOrd="0" destOrd="0" presId="urn:microsoft.com/office/officeart/2018/2/layout/IconLabelList"/>
    <dgm:cxn modelId="{0EE04164-796E-452B-BDBF-CF99D638B991}" type="presParOf" srcId="{0674C642-71E3-4AB0-94D5-9DAF012934D8}" destId="{FE6A7586-D837-482B-8EFA-692F84904B44}" srcOrd="1" destOrd="0" presId="urn:microsoft.com/office/officeart/2018/2/layout/IconLabelList"/>
    <dgm:cxn modelId="{517E5B8D-0864-422F-B2E7-5EA7B75ADD6C}" type="presParOf" srcId="{0674C642-71E3-4AB0-94D5-9DAF012934D8}" destId="{955945D8-CE11-4EF1-B1A7-08C88870817F}" srcOrd="2" destOrd="0" presId="urn:microsoft.com/office/officeart/2018/2/layout/IconLabelList"/>
    <dgm:cxn modelId="{6B647FA2-C608-4CF0-8B92-3BED7F52C2B7}" type="presParOf" srcId="{61A46E9F-3B96-4F58-8799-09B831A94998}" destId="{AE65D92B-9837-4E18-8E10-8B786DC56C04}" srcOrd="1" destOrd="0" presId="urn:microsoft.com/office/officeart/2018/2/layout/IconLabelList"/>
    <dgm:cxn modelId="{11AE8797-A5B4-4BBD-9E66-A8CB957C9CCB}" type="presParOf" srcId="{61A46E9F-3B96-4F58-8799-09B831A94998}" destId="{EA77F8FC-E31B-42A3-82FF-3DC60DA264B9}" srcOrd="2" destOrd="0" presId="urn:microsoft.com/office/officeart/2018/2/layout/IconLabelList"/>
    <dgm:cxn modelId="{485036B1-C9CD-4EDF-8F6D-34361636C850}" type="presParOf" srcId="{EA77F8FC-E31B-42A3-82FF-3DC60DA264B9}" destId="{56198B98-76A6-4174-9F90-0C8E6A24336C}" srcOrd="0" destOrd="0" presId="urn:microsoft.com/office/officeart/2018/2/layout/IconLabelList"/>
    <dgm:cxn modelId="{1400A1D1-4E34-43A2-9AB2-D7FE0B48E467}" type="presParOf" srcId="{EA77F8FC-E31B-42A3-82FF-3DC60DA264B9}" destId="{B76D13E5-9D29-40A0-8A88-7FA98782228E}" srcOrd="1" destOrd="0" presId="urn:microsoft.com/office/officeart/2018/2/layout/IconLabelList"/>
    <dgm:cxn modelId="{7653DA52-5B11-4212-8AEA-D3317EDFCAB2}" type="presParOf" srcId="{EA77F8FC-E31B-42A3-82FF-3DC60DA264B9}" destId="{2F6DC307-1DCC-4703-BBBC-CCE07FF21A58}" srcOrd="2" destOrd="0" presId="urn:microsoft.com/office/officeart/2018/2/layout/IconLabelList"/>
    <dgm:cxn modelId="{4A6300BB-A423-48A4-BC88-9790197AB236}" type="presParOf" srcId="{61A46E9F-3B96-4F58-8799-09B831A94998}" destId="{C7A2151D-5063-4632-8742-192FBC589529}" srcOrd="3" destOrd="0" presId="urn:microsoft.com/office/officeart/2018/2/layout/IconLabelList"/>
    <dgm:cxn modelId="{A1913137-0A01-48DB-B28E-484976A3483D}" type="presParOf" srcId="{61A46E9F-3B96-4F58-8799-09B831A94998}" destId="{670532D0-6553-44DB-AEFA-E556FD6D4BF4}" srcOrd="4" destOrd="0" presId="urn:microsoft.com/office/officeart/2018/2/layout/IconLabelList"/>
    <dgm:cxn modelId="{AF4A03C3-BFA9-40DC-8ABB-16CB321099A1}" type="presParOf" srcId="{670532D0-6553-44DB-AEFA-E556FD6D4BF4}" destId="{7434104D-7BC7-4D5E-B07F-0D09FBA6A9B1}" srcOrd="0" destOrd="0" presId="urn:microsoft.com/office/officeart/2018/2/layout/IconLabelList"/>
    <dgm:cxn modelId="{2FA8EA3E-C5C7-434A-AEA7-D8C2393C5FFB}" type="presParOf" srcId="{670532D0-6553-44DB-AEFA-E556FD6D4BF4}" destId="{8D92E768-1AD4-44F5-A6A9-8A8EE2AF27F8}" srcOrd="1" destOrd="0" presId="urn:microsoft.com/office/officeart/2018/2/layout/IconLabelList"/>
    <dgm:cxn modelId="{D6DC3683-07F4-497C-9DAF-689705E4D7A7}" type="presParOf" srcId="{670532D0-6553-44DB-AEFA-E556FD6D4BF4}" destId="{3EA5E8C8-2B0D-458F-86AB-1D8D78FBC650}" srcOrd="2" destOrd="0" presId="urn:microsoft.com/office/officeart/2018/2/layout/IconLabelList"/>
    <dgm:cxn modelId="{7E807454-0DCE-480B-BF3C-18CE57E43635}" type="presParOf" srcId="{61A46E9F-3B96-4F58-8799-09B831A94998}" destId="{C046151D-1A63-43B5-A031-5A4E65183A50}" srcOrd="5" destOrd="0" presId="urn:microsoft.com/office/officeart/2018/2/layout/IconLabelList"/>
    <dgm:cxn modelId="{E89ACE73-A655-41E3-B405-01FBD786E36D}" type="presParOf" srcId="{61A46E9F-3B96-4F58-8799-09B831A94998}" destId="{13901DDD-1E21-4804-9F0F-EFD2D129062E}" srcOrd="6" destOrd="0" presId="urn:microsoft.com/office/officeart/2018/2/layout/IconLabelList"/>
    <dgm:cxn modelId="{D9393B4D-97E9-4F33-B23C-4D6B5E6CE7A6}" type="presParOf" srcId="{13901DDD-1E21-4804-9F0F-EFD2D129062E}" destId="{25011284-DB72-4624-BE6D-CC920FEA0051}" srcOrd="0" destOrd="0" presId="urn:microsoft.com/office/officeart/2018/2/layout/IconLabelList"/>
    <dgm:cxn modelId="{17C95493-45E0-42CA-AA1A-C71DBBA97E71}" type="presParOf" srcId="{13901DDD-1E21-4804-9F0F-EFD2D129062E}" destId="{68750AAA-B304-4464-A875-BFD34579E37D}" srcOrd="1" destOrd="0" presId="urn:microsoft.com/office/officeart/2018/2/layout/IconLabelList"/>
    <dgm:cxn modelId="{7C1B963B-85EA-4571-8E2E-1566D73E2003}" type="presParOf" srcId="{13901DDD-1E21-4804-9F0F-EFD2D129062E}" destId="{EA68CB22-A9C9-4474-969D-C4E9AE17FF0F}" srcOrd="2" destOrd="0" presId="urn:microsoft.com/office/officeart/2018/2/layout/IconLabelList"/>
    <dgm:cxn modelId="{1366A75F-08FA-4BD8-B8D1-3C7B2AC9BD53}" type="presParOf" srcId="{61A46E9F-3B96-4F58-8799-09B831A94998}" destId="{55D01FEA-FF92-4C46-ABEA-690D6C4BD180}" srcOrd="7" destOrd="0" presId="urn:microsoft.com/office/officeart/2018/2/layout/IconLabelList"/>
    <dgm:cxn modelId="{A0B32D4F-C384-4327-BC61-0BBB486A581A}" type="presParOf" srcId="{61A46E9F-3B96-4F58-8799-09B831A94998}" destId="{6843D5CE-315A-41D8-A234-CB2FFB1AF75A}" srcOrd="8" destOrd="0" presId="urn:microsoft.com/office/officeart/2018/2/layout/IconLabelList"/>
    <dgm:cxn modelId="{646F803E-F0A3-49E0-B5F4-773AB1E66F7B}" type="presParOf" srcId="{6843D5CE-315A-41D8-A234-CB2FFB1AF75A}" destId="{1D5A8952-F60F-4C12-A62E-AABE8FDDFF6C}" srcOrd="0" destOrd="0" presId="urn:microsoft.com/office/officeart/2018/2/layout/IconLabelList"/>
    <dgm:cxn modelId="{E95EC1E0-CAD2-4E92-B15F-A10B4CDEC7FE}" type="presParOf" srcId="{6843D5CE-315A-41D8-A234-CB2FFB1AF75A}" destId="{9C00205E-E86A-4EF8-9CE1-9624CED163CE}" srcOrd="1" destOrd="0" presId="urn:microsoft.com/office/officeart/2018/2/layout/IconLabelList"/>
    <dgm:cxn modelId="{47DD5366-4AA0-473D-A024-8B65ECEBA7A9}" type="presParOf" srcId="{6843D5CE-315A-41D8-A234-CB2FFB1AF75A}" destId="{57C9B381-ECED-40E7-9EA2-6E734695B1E8}" srcOrd="2" destOrd="0" presId="urn:microsoft.com/office/officeart/2018/2/layout/IconLabelList"/>
    <dgm:cxn modelId="{A3DA9DD8-9B6E-4BDB-8970-F2269BEF03AF}" type="presParOf" srcId="{61A46E9F-3B96-4F58-8799-09B831A94998}" destId="{F9352E42-C1EB-423C-8A32-15B27677F0FC}" srcOrd="9" destOrd="0" presId="urn:microsoft.com/office/officeart/2018/2/layout/IconLabelList"/>
    <dgm:cxn modelId="{69B9B95E-4E93-429C-BCBA-33A91CDCC2D1}" type="presParOf" srcId="{61A46E9F-3B96-4F58-8799-09B831A94998}" destId="{82F73922-767C-44A1-AB56-A740BE4EE259}" srcOrd="10" destOrd="0" presId="urn:microsoft.com/office/officeart/2018/2/layout/IconLabelList"/>
    <dgm:cxn modelId="{711D8475-8F17-4568-832D-D51EA37FB60B}" type="presParOf" srcId="{82F73922-767C-44A1-AB56-A740BE4EE259}" destId="{97C67BB4-4211-43C5-BD10-1F05BCE175AE}" srcOrd="0" destOrd="0" presId="urn:microsoft.com/office/officeart/2018/2/layout/IconLabelList"/>
    <dgm:cxn modelId="{C6DF68E3-6559-46FB-B47C-E9605DC9D23E}" type="presParOf" srcId="{82F73922-767C-44A1-AB56-A740BE4EE259}" destId="{219CBCC6-BFB2-4F7F-8CFD-0E6E2B9D0692}" srcOrd="1" destOrd="0" presId="urn:microsoft.com/office/officeart/2018/2/layout/IconLabelList"/>
    <dgm:cxn modelId="{3C1A627A-80E3-4532-BA66-458ADE4AC721}" type="presParOf" srcId="{82F73922-767C-44A1-AB56-A740BE4EE259}" destId="{18924DFF-4463-4E3B-A728-7D75B16389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1EACF-F73C-450F-8ECB-0EDE18AE587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58E566-C37A-4643-A8B3-398FB0A7130F}">
      <dgm:prSet/>
      <dgm:spPr/>
      <dgm:t>
        <a:bodyPr/>
        <a:lstStyle/>
        <a:p>
          <a:r>
            <a:rPr lang="en-US" b="1" dirty="0"/>
            <a:t>Data Model, Schemas and instances</a:t>
          </a:r>
        </a:p>
      </dgm:t>
    </dgm:pt>
    <dgm:pt modelId="{C05B4F6B-EF4D-4B8E-BD3F-91069E22D3DF}" type="parTrans" cxnId="{7F970263-12E7-42EB-96B6-E06AAEF6D879}">
      <dgm:prSet/>
      <dgm:spPr/>
      <dgm:t>
        <a:bodyPr/>
        <a:lstStyle/>
        <a:p>
          <a:endParaRPr lang="en-US"/>
        </a:p>
      </dgm:t>
    </dgm:pt>
    <dgm:pt modelId="{F4A5CD18-F342-4E76-AA24-6BB4AEEEA8A5}" type="sibTrans" cxnId="{7F970263-12E7-42EB-96B6-E06AAEF6D879}">
      <dgm:prSet/>
      <dgm:spPr/>
      <dgm:t>
        <a:bodyPr/>
        <a:lstStyle/>
        <a:p>
          <a:endParaRPr lang="en-US"/>
        </a:p>
      </dgm:t>
    </dgm:pt>
    <dgm:pt modelId="{D5779393-99D6-44B1-911F-FDF78CE18832}">
      <dgm:prSet/>
      <dgm:spPr/>
      <dgm:t>
        <a:bodyPr/>
        <a:lstStyle/>
        <a:p>
          <a:r>
            <a:rPr lang="en-US" b="1" dirty="0"/>
            <a:t>Relational database concept</a:t>
          </a:r>
        </a:p>
      </dgm:t>
    </dgm:pt>
    <dgm:pt modelId="{049E10EA-F4D7-4376-BA65-4EB7D217E207}" type="parTrans" cxnId="{F66E3427-3A97-4F85-A9D3-158248065348}">
      <dgm:prSet/>
      <dgm:spPr/>
      <dgm:t>
        <a:bodyPr/>
        <a:lstStyle/>
        <a:p>
          <a:endParaRPr lang="en-US"/>
        </a:p>
      </dgm:t>
    </dgm:pt>
    <dgm:pt modelId="{C9F14E28-D129-4321-8A2B-3479E8FD275B}" type="sibTrans" cxnId="{F66E3427-3A97-4F85-A9D3-158248065348}">
      <dgm:prSet/>
      <dgm:spPr/>
      <dgm:t>
        <a:bodyPr/>
        <a:lstStyle/>
        <a:p>
          <a:endParaRPr lang="en-US"/>
        </a:p>
      </dgm:t>
    </dgm:pt>
    <dgm:pt modelId="{6B9AD3A7-2417-4BC5-9EC9-4758DA6CD0E6}">
      <dgm:prSet/>
      <dgm:spPr/>
      <dgm:t>
        <a:bodyPr/>
        <a:lstStyle/>
        <a:p>
          <a:r>
            <a:rPr lang="en-US" b="1" dirty="0"/>
            <a:t>Restricting and Sorting data</a:t>
          </a:r>
        </a:p>
      </dgm:t>
    </dgm:pt>
    <dgm:pt modelId="{830EDB2E-90C2-4077-A268-481F894F76A0}" type="parTrans" cxnId="{ABE33070-6B9A-479C-8A47-1C226E68D3C1}">
      <dgm:prSet/>
      <dgm:spPr/>
      <dgm:t>
        <a:bodyPr/>
        <a:lstStyle/>
        <a:p>
          <a:endParaRPr lang="en-US"/>
        </a:p>
      </dgm:t>
    </dgm:pt>
    <dgm:pt modelId="{C943E912-CD46-4E11-9B9D-A03F10143BC7}" type="sibTrans" cxnId="{ABE33070-6B9A-479C-8A47-1C226E68D3C1}">
      <dgm:prSet/>
      <dgm:spPr/>
      <dgm:t>
        <a:bodyPr/>
        <a:lstStyle/>
        <a:p>
          <a:endParaRPr lang="en-US"/>
        </a:p>
      </dgm:t>
    </dgm:pt>
    <dgm:pt modelId="{58B2B680-6A61-481E-B969-C106D7F56E72}">
      <dgm:prSet/>
      <dgm:spPr/>
      <dgm:t>
        <a:bodyPr/>
        <a:lstStyle/>
        <a:p>
          <a:r>
            <a:rPr lang="en-US" b="1" dirty="0"/>
            <a:t>Functions &amp; Joins</a:t>
          </a:r>
        </a:p>
      </dgm:t>
    </dgm:pt>
    <dgm:pt modelId="{A2BA13FE-363C-411F-966E-36E957135AD3}" type="parTrans" cxnId="{F0C6BD12-9E8A-4B7A-B5E0-C22BCC51D593}">
      <dgm:prSet/>
      <dgm:spPr/>
      <dgm:t>
        <a:bodyPr/>
        <a:lstStyle/>
        <a:p>
          <a:endParaRPr lang="en-US"/>
        </a:p>
      </dgm:t>
    </dgm:pt>
    <dgm:pt modelId="{8FB3EA52-A19E-4FB0-8286-6A8DD03B7BA7}" type="sibTrans" cxnId="{F0C6BD12-9E8A-4B7A-B5E0-C22BCC51D593}">
      <dgm:prSet/>
      <dgm:spPr/>
      <dgm:t>
        <a:bodyPr/>
        <a:lstStyle/>
        <a:p>
          <a:endParaRPr lang="en-US"/>
        </a:p>
      </dgm:t>
    </dgm:pt>
    <dgm:pt modelId="{81BA9619-C372-4629-BD13-45969F288B09}">
      <dgm:prSet/>
      <dgm:spPr/>
      <dgm:t>
        <a:bodyPr/>
        <a:lstStyle/>
        <a:p>
          <a:r>
            <a:rPr lang="en-US" b="1" dirty="0"/>
            <a:t>Operators and indexes</a:t>
          </a:r>
        </a:p>
      </dgm:t>
    </dgm:pt>
    <dgm:pt modelId="{72CE6C46-397D-4BE0-BA4E-AA5F16948115}" type="parTrans" cxnId="{BBBE9B37-C505-4493-972B-1E6563C626BE}">
      <dgm:prSet/>
      <dgm:spPr/>
      <dgm:t>
        <a:bodyPr/>
        <a:lstStyle/>
        <a:p>
          <a:endParaRPr lang="en-US"/>
        </a:p>
      </dgm:t>
    </dgm:pt>
    <dgm:pt modelId="{2B4C60E5-3A56-4056-937C-730329AD6045}" type="sibTrans" cxnId="{BBBE9B37-C505-4493-972B-1E6563C626BE}">
      <dgm:prSet/>
      <dgm:spPr/>
      <dgm:t>
        <a:bodyPr/>
        <a:lstStyle/>
        <a:p>
          <a:endParaRPr lang="en-US"/>
        </a:p>
      </dgm:t>
    </dgm:pt>
    <dgm:pt modelId="{02C8EF06-58CF-4CDB-AFFC-28A5494CEDAF}">
      <dgm:prSet/>
      <dgm:spPr/>
      <dgm:t>
        <a:bodyPr/>
        <a:lstStyle/>
        <a:p>
          <a:r>
            <a:rPr lang="en-US" b="1" dirty="0"/>
            <a:t>Database Normalization</a:t>
          </a:r>
        </a:p>
      </dgm:t>
    </dgm:pt>
    <dgm:pt modelId="{3BFCC7BB-C124-48FB-85E8-39EE2547B9A7}" type="sibTrans" cxnId="{BE8BEDE0-C7ED-43C6-8099-C3A0332A3661}">
      <dgm:prSet/>
      <dgm:spPr/>
      <dgm:t>
        <a:bodyPr/>
        <a:lstStyle/>
        <a:p>
          <a:endParaRPr lang="en-US"/>
        </a:p>
      </dgm:t>
    </dgm:pt>
    <dgm:pt modelId="{68D936CF-5850-4C1E-B058-CA9532613561}" type="parTrans" cxnId="{BE8BEDE0-C7ED-43C6-8099-C3A0332A3661}">
      <dgm:prSet/>
      <dgm:spPr/>
      <dgm:t>
        <a:bodyPr/>
        <a:lstStyle/>
        <a:p>
          <a:endParaRPr lang="en-US"/>
        </a:p>
      </dgm:t>
    </dgm:pt>
    <dgm:pt modelId="{8532164C-BE58-405B-9621-5872E13AA6B8}" type="pres">
      <dgm:prSet presAssocID="{8871EACF-F73C-450F-8ECB-0EDE18AE5878}" presName="linear" presStyleCnt="0">
        <dgm:presLayoutVars>
          <dgm:dir/>
          <dgm:animLvl val="lvl"/>
          <dgm:resizeHandles val="exact"/>
        </dgm:presLayoutVars>
      </dgm:prSet>
      <dgm:spPr/>
    </dgm:pt>
    <dgm:pt modelId="{18AB3289-E7FA-434E-B9CA-EC8F520FA22C}" type="pres">
      <dgm:prSet presAssocID="{FD58E566-C37A-4643-A8B3-398FB0A7130F}" presName="parentLin" presStyleCnt="0"/>
      <dgm:spPr/>
    </dgm:pt>
    <dgm:pt modelId="{575C5361-9DC5-4B54-BEAE-647503B0925E}" type="pres">
      <dgm:prSet presAssocID="{FD58E566-C37A-4643-A8B3-398FB0A7130F}" presName="parentLeftMargin" presStyleLbl="node1" presStyleIdx="0" presStyleCnt="6"/>
      <dgm:spPr/>
    </dgm:pt>
    <dgm:pt modelId="{58F504E0-7FC8-442C-91BD-3C355A5F7844}" type="pres">
      <dgm:prSet presAssocID="{FD58E566-C37A-4643-A8B3-398FB0A7130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EB55E5-2652-44DA-BC7F-FFDA375EEDD0}" type="pres">
      <dgm:prSet presAssocID="{FD58E566-C37A-4643-A8B3-398FB0A7130F}" presName="negativeSpace" presStyleCnt="0"/>
      <dgm:spPr/>
    </dgm:pt>
    <dgm:pt modelId="{90B40850-6BD9-4B28-8255-3988F213D504}" type="pres">
      <dgm:prSet presAssocID="{FD58E566-C37A-4643-A8B3-398FB0A7130F}" presName="childText" presStyleLbl="conFgAcc1" presStyleIdx="0" presStyleCnt="6">
        <dgm:presLayoutVars>
          <dgm:bulletEnabled val="1"/>
        </dgm:presLayoutVars>
      </dgm:prSet>
      <dgm:spPr/>
    </dgm:pt>
    <dgm:pt modelId="{DD08A9AA-D4C4-4ECE-BD06-121468BCB191}" type="pres">
      <dgm:prSet presAssocID="{F4A5CD18-F342-4E76-AA24-6BB4AEEEA8A5}" presName="spaceBetweenRectangles" presStyleCnt="0"/>
      <dgm:spPr/>
    </dgm:pt>
    <dgm:pt modelId="{AA8B75CC-6070-4067-89FF-87CE2C03514B}" type="pres">
      <dgm:prSet presAssocID="{D5779393-99D6-44B1-911F-FDF78CE18832}" presName="parentLin" presStyleCnt="0"/>
      <dgm:spPr/>
    </dgm:pt>
    <dgm:pt modelId="{B195A147-E290-431E-A872-7455792EA9C8}" type="pres">
      <dgm:prSet presAssocID="{D5779393-99D6-44B1-911F-FDF78CE18832}" presName="parentLeftMargin" presStyleLbl="node1" presStyleIdx="0" presStyleCnt="6"/>
      <dgm:spPr/>
    </dgm:pt>
    <dgm:pt modelId="{E7A2158F-A048-4C2A-A780-2F09B6921695}" type="pres">
      <dgm:prSet presAssocID="{D5779393-99D6-44B1-911F-FDF78CE1883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8F9A82D-0681-432D-9ED8-37220665AC1C}" type="pres">
      <dgm:prSet presAssocID="{D5779393-99D6-44B1-911F-FDF78CE18832}" presName="negativeSpace" presStyleCnt="0"/>
      <dgm:spPr/>
    </dgm:pt>
    <dgm:pt modelId="{8D2F9FA2-C954-4CCA-8307-3C9D90F6CBAC}" type="pres">
      <dgm:prSet presAssocID="{D5779393-99D6-44B1-911F-FDF78CE18832}" presName="childText" presStyleLbl="conFgAcc1" presStyleIdx="1" presStyleCnt="6">
        <dgm:presLayoutVars>
          <dgm:bulletEnabled val="1"/>
        </dgm:presLayoutVars>
      </dgm:prSet>
      <dgm:spPr/>
    </dgm:pt>
    <dgm:pt modelId="{7F8548CF-DFE3-4C13-8B30-56E6B3E6C0A6}" type="pres">
      <dgm:prSet presAssocID="{C9F14E28-D129-4321-8A2B-3479E8FD275B}" presName="spaceBetweenRectangles" presStyleCnt="0"/>
      <dgm:spPr/>
    </dgm:pt>
    <dgm:pt modelId="{FB984D18-4C4D-4259-B303-E053CDFBAB9A}" type="pres">
      <dgm:prSet presAssocID="{02C8EF06-58CF-4CDB-AFFC-28A5494CEDAF}" presName="parentLin" presStyleCnt="0"/>
      <dgm:spPr/>
    </dgm:pt>
    <dgm:pt modelId="{17B0597A-FEC8-4595-B704-EA3D3958AB00}" type="pres">
      <dgm:prSet presAssocID="{02C8EF06-58CF-4CDB-AFFC-28A5494CEDAF}" presName="parentLeftMargin" presStyleLbl="node1" presStyleIdx="1" presStyleCnt="6"/>
      <dgm:spPr/>
    </dgm:pt>
    <dgm:pt modelId="{6CA486C1-C615-4B15-BA9E-E6DFCBB1A116}" type="pres">
      <dgm:prSet presAssocID="{02C8EF06-58CF-4CDB-AFFC-28A5494CEDA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43DFD11-B085-4ACF-9B11-D676532801BC}" type="pres">
      <dgm:prSet presAssocID="{02C8EF06-58CF-4CDB-AFFC-28A5494CEDAF}" presName="negativeSpace" presStyleCnt="0"/>
      <dgm:spPr/>
    </dgm:pt>
    <dgm:pt modelId="{F48CDBE3-268B-4B27-9045-B2FC7EB6CD5F}" type="pres">
      <dgm:prSet presAssocID="{02C8EF06-58CF-4CDB-AFFC-28A5494CEDAF}" presName="childText" presStyleLbl="conFgAcc1" presStyleIdx="2" presStyleCnt="6">
        <dgm:presLayoutVars>
          <dgm:bulletEnabled val="1"/>
        </dgm:presLayoutVars>
      </dgm:prSet>
      <dgm:spPr/>
    </dgm:pt>
    <dgm:pt modelId="{4667726F-9D41-4550-8377-4D92EB7B13A9}" type="pres">
      <dgm:prSet presAssocID="{3BFCC7BB-C124-48FB-85E8-39EE2547B9A7}" presName="spaceBetweenRectangles" presStyleCnt="0"/>
      <dgm:spPr/>
    </dgm:pt>
    <dgm:pt modelId="{FA2915B2-CDC3-4D24-BEC5-E0AA48AAE3A1}" type="pres">
      <dgm:prSet presAssocID="{6B9AD3A7-2417-4BC5-9EC9-4758DA6CD0E6}" presName="parentLin" presStyleCnt="0"/>
      <dgm:spPr/>
    </dgm:pt>
    <dgm:pt modelId="{648B853A-BAFC-44D2-AD31-9FB051A70E74}" type="pres">
      <dgm:prSet presAssocID="{6B9AD3A7-2417-4BC5-9EC9-4758DA6CD0E6}" presName="parentLeftMargin" presStyleLbl="node1" presStyleIdx="2" presStyleCnt="6"/>
      <dgm:spPr/>
    </dgm:pt>
    <dgm:pt modelId="{1F2B5978-D1DB-4F98-A76F-082ED177E49D}" type="pres">
      <dgm:prSet presAssocID="{6B9AD3A7-2417-4BC5-9EC9-4758DA6CD0E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53D7615-7475-4189-975C-9A2171599F9C}" type="pres">
      <dgm:prSet presAssocID="{6B9AD3A7-2417-4BC5-9EC9-4758DA6CD0E6}" presName="negativeSpace" presStyleCnt="0"/>
      <dgm:spPr/>
    </dgm:pt>
    <dgm:pt modelId="{4E65AE6E-3BF2-4404-9BFE-021B99F61666}" type="pres">
      <dgm:prSet presAssocID="{6B9AD3A7-2417-4BC5-9EC9-4758DA6CD0E6}" presName="childText" presStyleLbl="conFgAcc1" presStyleIdx="3" presStyleCnt="6">
        <dgm:presLayoutVars>
          <dgm:bulletEnabled val="1"/>
        </dgm:presLayoutVars>
      </dgm:prSet>
      <dgm:spPr/>
    </dgm:pt>
    <dgm:pt modelId="{FF66DCDA-B03A-4846-BC02-3F7457DAB0B4}" type="pres">
      <dgm:prSet presAssocID="{C943E912-CD46-4E11-9B9D-A03F10143BC7}" presName="spaceBetweenRectangles" presStyleCnt="0"/>
      <dgm:spPr/>
    </dgm:pt>
    <dgm:pt modelId="{7D3D1089-D0D3-44E9-877A-E797F15F0E77}" type="pres">
      <dgm:prSet presAssocID="{58B2B680-6A61-481E-B969-C106D7F56E72}" presName="parentLin" presStyleCnt="0"/>
      <dgm:spPr/>
    </dgm:pt>
    <dgm:pt modelId="{B904FF63-DC93-4066-8350-ED79C46A20F6}" type="pres">
      <dgm:prSet presAssocID="{58B2B680-6A61-481E-B969-C106D7F56E72}" presName="parentLeftMargin" presStyleLbl="node1" presStyleIdx="3" presStyleCnt="6"/>
      <dgm:spPr/>
    </dgm:pt>
    <dgm:pt modelId="{132D22C5-8F07-4D8E-90A5-9CA0C0F5B6A5}" type="pres">
      <dgm:prSet presAssocID="{58B2B680-6A61-481E-B969-C106D7F56E7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4EDCC93-0913-4585-892E-77F02F17C5AC}" type="pres">
      <dgm:prSet presAssocID="{58B2B680-6A61-481E-B969-C106D7F56E72}" presName="negativeSpace" presStyleCnt="0"/>
      <dgm:spPr/>
    </dgm:pt>
    <dgm:pt modelId="{571816CE-D46B-426E-B6B7-3B138A245A45}" type="pres">
      <dgm:prSet presAssocID="{58B2B680-6A61-481E-B969-C106D7F56E72}" presName="childText" presStyleLbl="conFgAcc1" presStyleIdx="4" presStyleCnt="6">
        <dgm:presLayoutVars>
          <dgm:bulletEnabled val="1"/>
        </dgm:presLayoutVars>
      </dgm:prSet>
      <dgm:spPr/>
    </dgm:pt>
    <dgm:pt modelId="{146DB56F-0ADE-4B8D-9A03-C474FA4EED3E}" type="pres">
      <dgm:prSet presAssocID="{8FB3EA52-A19E-4FB0-8286-6A8DD03B7BA7}" presName="spaceBetweenRectangles" presStyleCnt="0"/>
      <dgm:spPr/>
    </dgm:pt>
    <dgm:pt modelId="{937713FE-F27A-456A-B731-FCE843C05FB3}" type="pres">
      <dgm:prSet presAssocID="{81BA9619-C372-4629-BD13-45969F288B09}" presName="parentLin" presStyleCnt="0"/>
      <dgm:spPr/>
    </dgm:pt>
    <dgm:pt modelId="{8E1FB8E8-4C32-454A-9E1E-D431F3EF8D36}" type="pres">
      <dgm:prSet presAssocID="{81BA9619-C372-4629-BD13-45969F288B09}" presName="parentLeftMargin" presStyleLbl="node1" presStyleIdx="4" presStyleCnt="6"/>
      <dgm:spPr/>
    </dgm:pt>
    <dgm:pt modelId="{DC8455B8-7D63-4DF2-8E7C-4DED2B6E0CFD}" type="pres">
      <dgm:prSet presAssocID="{81BA9619-C372-4629-BD13-45969F288B0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34A1E88-E9F6-4A73-9BB6-A93D3042C12A}" type="pres">
      <dgm:prSet presAssocID="{81BA9619-C372-4629-BD13-45969F288B09}" presName="negativeSpace" presStyleCnt="0"/>
      <dgm:spPr/>
    </dgm:pt>
    <dgm:pt modelId="{551669E7-BC8F-417C-A143-6FE351491E36}" type="pres">
      <dgm:prSet presAssocID="{81BA9619-C372-4629-BD13-45969F288B0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0C6BD12-9E8A-4B7A-B5E0-C22BCC51D593}" srcId="{8871EACF-F73C-450F-8ECB-0EDE18AE5878}" destId="{58B2B680-6A61-481E-B969-C106D7F56E72}" srcOrd="4" destOrd="0" parTransId="{A2BA13FE-363C-411F-966E-36E957135AD3}" sibTransId="{8FB3EA52-A19E-4FB0-8286-6A8DD03B7BA7}"/>
    <dgm:cxn modelId="{B1E47314-0550-4BAF-807F-24E385A7492F}" type="presOf" srcId="{6B9AD3A7-2417-4BC5-9EC9-4758DA6CD0E6}" destId="{1F2B5978-D1DB-4F98-A76F-082ED177E49D}" srcOrd="1" destOrd="0" presId="urn:microsoft.com/office/officeart/2005/8/layout/list1"/>
    <dgm:cxn modelId="{EAD4E61C-EB1E-4008-B94D-8CA7441412D7}" type="presOf" srcId="{D5779393-99D6-44B1-911F-FDF78CE18832}" destId="{B195A147-E290-431E-A872-7455792EA9C8}" srcOrd="0" destOrd="0" presId="urn:microsoft.com/office/officeart/2005/8/layout/list1"/>
    <dgm:cxn modelId="{20F4431D-95DE-4D2A-BFF7-B43E2B91DE08}" type="presOf" srcId="{81BA9619-C372-4629-BD13-45969F288B09}" destId="{8E1FB8E8-4C32-454A-9E1E-D431F3EF8D36}" srcOrd="0" destOrd="0" presId="urn:microsoft.com/office/officeart/2005/8/layout/list1"/>
    <dgm:cxn modelId="{858C3F25-AF0A-4AC1-A837-F26AD7103EB6}" type="presOf" srcId="{02C8EF06-58CF-4CDB-AFFC-28A5494CEDAF}" destId="{17B0597A-FEC8-4595-B704-EA3D3958AB00}" srcOrd="0" destOrd="0" presId="urn:microsoft.com/office/officeart/2005/8/layout/list1"/>
    <dgm:cxn modelId="{8842E726-C628-42EE-8CFF-C29193F9838A}" type="presOf" srcId="{81BA9619-C372-4629-BD13-45969F288B09}" destId="{DC8455B8-7D63-4DF2-8E7C-4DED2B6E0CFD}" srcOrd="1" destOrd="0" presId="urn:microsoft.com/office/officeart/2005/8/layout/list1"/>
    <dgm:cxn modelId="{F66E3427-3A97-4F85-A9D3-158248065348}" srcId="{8871EACF-F73C-450F-8ECB-0EDE18AE5878}" destId="{D5779393-99D6-44B1-911F-FDF78CE18832}" srcOrd="1" destOrd="0" parTransId="{049E10EA-F4D7-4376-BA65-4EB7D217E207}" sibTransId="{C9F14E28-D129-4321-8A2B-3479E8FD275B}"/>
    <dgm:cxn modelId="{BBBE9B37-C505-4493-972B-1E6563C626BE}" srcId="{8871EACF-F73C-450F-8ECB-0EDE18AE5878}" destId="{81BA9619-C372-4629-BD13-45969F288B09}" srcOrd="5" destOrd="0" parTransId="{72CE6C46-397D-4BE0-BA4E-AA5F16948115}" sibTransId="{2B4C60E5-3A56-4056-937C-730329AD6045}"/>
    <dgm:cxn modelId="{7F970263-12E7-42EB-96B6-E06AAEF6D879}" srcId="{8871EACF-F73C-450F-8ECB-0EDE18AE5878}" destId="{FD58E566-C37A-4643-A8B3-398FB0A7130F}" srcOrd="0" destOrd="0" parTransId="{C05B4F6B-EF4D-4B8E-BD3F-91069E22D3DF}" sibTransId="{F4A5CD18-F342-4E76-AA24-6BB4AEEEA8A5}"/>
    <dgm:cxn modelId="{69D25B64-2A6E-4632-852C-8DAC9E343BB1}" type="presOf" srcId="{02C8EF06-58CF-4CDB-AFFC-28A5494CEDAF}" destId="{6CA486C1-C615-4B15-BA9E-E6DFCBB1A116}" srcOrd="1" destOrd="0" presId="urn:microsoft.com/office/officeart/2005/8/layout/list1"/>
    <dgm:cxn modelId="{306E4567-92A7-472E-9A29-7F5F003212E8}" type="presOf" srcId="{6B9AD3A7-2417-4BC5-9EC9-4758DA6CD0E6}" destId="{648B853A-BAFC-44D2-AD31-9FB051A70E74}" srcOrd="0" destOrd="0" presId="urn:microsoft.com/office/officeart/2005/8/layout/list1"/>
    <dgm:cxn modelId="{E071284A-E981-478A-A980-5320CB748EA4}" type="presOf" srcId="{FD58E566-C37A-4643-A8B3-398FB0A7130F}" destId="{575C5361-9DC5-4B54-BEAE-647503B0925E}" srcOrd="0" destOrd="0" presId="urn:microsoft.com/office/officeart/2005/8/layout/list1"/>
    <dgm:cxn modelId="{ABE33070-6B9A-479C-8A47-1C226E68D3C1}" srcId="{8871EACF-F73C-450F-8ECB-0EDE18AE5878}" destId="{6B9AD3A7-2417-4BC5-9EC9-4758DA6CD0E6}" srcOrd="3" destOrd="0" parTransId="{830EDB2E-90C2-4077-A268-481F894F76A0}" sibTransId="{C943E912-CD46-4E11-9B9D-A03F10143BC7}"/>
    <dgm:cxn modelId="{8D3AF184-EEFF-4297-AA2C-DDE33D1DA16B}" type="presOf" srcId="{D5779393-99D6-44B1-911F-FDF78CE18832}" destId="{E7A2158F-A048-4C2A-A780-2F09B6921695}" srcOrd="1" destOrd="0" presId="urn:microsoft.com/office/officeart/2005/8/layout/list1"/>
    <dgm:cxn modelId="{5B5F0B8A-CB70-49F3-9972-3C322C427C15}" type="presOf" srcId="{58B2B680-6A61-481E-B969-C106D7F56E72}" destId="{132D22C5-8F07-4D8E-90A5-9CA0C0F5B6A5}" srcOrd="1" destOrd="0" presId="urn:microsoft.com/office/officeart/2005/8/layout/list1"/>
    <dgm:cxn modelId="{B896BBC4-C488-4BCA-A9F6-31E652F8464C}" type="presOf" srcId="{8871EACF-F73C-450F-8ECB-0EDE18AE5878}" destId="{8532164C-BE58-405B-9621-5872E13AA6B8}" srcOrd="0" destOrd="0" presId="urn:microsoft.com/office/officeart/2005/8/layout/list1"/>
    <dgm:cxn modelId="{B758B1CC-5219-4AAE-8B4D-CAA09C41F60D}" type="presOf" srcId="{58B2B680-6A61-481E-B969-C106D7F56E72}" destId="{B904FF63-DC93-4066-8350-ED79C46A20F6}" srcOrd="0" destOrd="0" presId="urn:microsoft.com/office/officeart/2005/8/layout/list1"/>
    <dgm:cxn modelId="{FBFC9ED1-3C9F-4EB5-BE14-329835F698CE}" type="presOf" srcId="{FD58E566-C37A-4643-A8B3-398FB0A7130F}" destId="{58F504E0-7FC8-442C-91BD-3C355A5F7844}" srcOrd="1" destOrd="0" presId="urn:microsoft.com/office/officeart/2005/8/layout/list1"/>
    <dgm:cxn modelId="{BE8BEDE0-C7ED-43C6-8099-C3A0332A3661}" srcId="{8871EACF-F73C-450F-8ECB-0EDE18AE5878}" destId="{02C8EF06-58CF-4CDB-AFFC-28A5494CEDAF}" srcOrd="2" destOrd="0" parTransId="{68D936CF-5850-4C1E-B058-CA9532613561}" sibTransId="{3BFCC7BB-C124-48FB-85E8-39EE2547B9A7}"/>
    <dgm:cxn modelId="{B2040332-E7DA-4FE3-A59C-1372CD56AC9D}" type="presParOf" srcId="{8532164C-BE58-405B-9621-5872E13AA6B8}" destId="{18AB3289-E7FA-434E-B9CA-EC8F520FA22C}" srcOrd="0" destOrd="0" presId="urn:microsoft.com/office/officeart/2005/8/layout/list1"/>
    <dgm:cxn modelId="{4F429401-BF94-487D-AF18-2D71513A0EAF}" type="presParOf" srcId="{18AB3289-E7FA-434E-B9CA-EC8F520FA22C}" destId="{575C5361-9DC5-4B54-BEAE-647503B0925E}" srcOrd="0" destOrd="0" presId="urn:microsoft.com/office/officeart/2005/8/layout/list1"/>
    <dgm:cxn modelId="{70FB1B5B-5919-4E83-9FD4-51930D06B5AA}" type="presParOf" srcId="{18AB3289-E7FA-434E-B9CA-EC8F520FA22C}" destId="{58F504E0-7FC8-442C-91BD-3C355A5F7844}" srcOrd="1" destOrd="0" presId="urn:microsoft.com/office/officeart/2005/8/layout/list1"/>
    <dgm:cxn modelId="{098B1992-3E4A-4253-98E6-8540172DC4EC}" type="presParOf" srcId="{8532164C-BE58-405B-9621-5872E13AA6B8}" destId="{15EB55E5-2652-44DA-BC7F-FFDA375EEDD0}" srcOrd="1" destOrd="0" presId="urn:microsoft.com/office/officeart/2005/8/layout/list1"/>
    <dgm:cxn modelId="{25856941-244E-41D5-B7B8-C87132E1CF0D}" type="presParOf" srcId="{8532164C-BE58-405B-9621-5872E13AA6B8}" destId="{90B40850-6BD9-4B28-8255-3988F213D504}" srcOrd="2" destOrd="0" presId="urn:microsoft.com/office/officeart/2005/8/layout/list1"/>
    <dgm:cxn modelId="{A076023F-3B40-4E04-943A-76AC79261A4E}" type="presParOf" srcId="{8532164C-BE58-405B-9621-5872E13AA6B8}" destId="{DD08A9AA-D4C4-4ECE-BD06-121468BCB191}" srcOrd="3" destOrd="0" presId="urn:microsoft.com/office/officeart/2005/8/layout/list1"/>
    <dgm:cxn modelId="{EE41C976-9A10-4751-9016-47EFC5E52228}" type="presParOf" srcId="{8532164C-BE58-405B-9621-5872E13AA6B8}" destId="{AA8B75CC-6070-4067-89FF-87CE2C03514B}" srcOrd="4" destOrd="0" presId="urn:microsoft.com/office/officeart/2005/8/layout/list1"/>
    <dgm:cxn modelId="{F66D02E9-99A6-4934-A747-1E88C23412C7}" type="presParOf" srcId="{AA8B75CC-6070-4067-89FF-87CE2C03514B}" destId="{B195A147-E290-431E-A872-7455792EA9C8}" srcOrd="0" destOrd="0" presId="urn:microsoft.com/office/officeart/2005/8/layout/list1"/>
    <dgm:cxn modelId="{4C94C826-66DF-466B-B539-721F90BFFAD9}" type="presParOf" srcId="{AA8B75CC-6070-4067-89FF-87CE2C03514B}" destId="{E7A2158F-A048-4C2A-A780-2F09B6921695}" srcOrd="1" destOrd="0" presId="urn:microsoft.com/office/officeart/2005/8/layout/list1"/>
    <dgm:cxn modelId="{17176B99-2BCC-4BAE-B0FD-2910CA3E4D6D}" type="presParOf" srcId="{8532164C-BE58-405B-9621-5872E13AA6B8}" destId="{68F9A82D-0681-432D-9ED8-37220665AC1C}" srcOrd="5" destOrd="0" presId="urn:microsoft.com/office/officeart/2005/8/layout/list1"/>
    <dgm:cxn modelId="{EAE08998-BBB8-41DB-99C2-E9BFCA26911F}" type="presParOf" srcId="{8532164C-BE58-405B-9621-5872E13AA6B8}" destId="{8D2F9FA2-C954-4CCA-8307-3C9D90F6CBAC}" srcOrd="6" destOrd="0" presId="urn:microsoft.com/office/officeart/2005/8/layout/list1"/>
    <dgm:cxn modelId="{1FFE9561-1026-4E0D-819F-B7C59A29E93B}" type="presParOf" srcId="{8532164C-BE58-405B-9621-5872E13AA6B8}" destId="{7F8548CF-DFE3-4C13-8B30-56E6B3E6C0A6}" srcOrd="7" destOrd="0" presId="urn:microsoft.com/office/officeart/2005/8/layout/list1"/>
    <dgm:cxn modelId="{24F08341-8C6A-4B33-86A7-4888AB3B7FB6}" type="presParOf" srcId="{8532164C-BE58-405B-9621-5872E13AA6B8}" destId="{FB984D18-4C4D-4259-B303-E053CDFBAB9A}" srcOrd="8" destOrd="0" presId="urn:microsoft.com/office/officeart/2005/8/layout/list1"/>
    <dgm:cxn modelId="{7C21D0D4-CE46-4732-9D54-F0815ACE47F1}" type="presParOf" srcId="{FB984D18-4C4D-4259-B303-E053CDFBAB9A}" destId="{17B0597A-FEC8-4595-B704-EA3D3958AB00}" srcOrd="0" destOrd="0" presId="urn:microsoft.com/office/officeart/2005/8/layout/list1"/>
    <dgm:cxn modelId="{EE8332D5-F77B-43A0-BE68-4BC6601ACD49}" type="presParOf" srcId="{FB984D18-4C4D-4259-B303-E053CDFBAB9A}" destId="{6CA486C1-C615-4B15-BA9E-E6DFCBB1A116}" srcOrd="1" destOrd="0" presId="urn:microsoft.com/office/officeart/2005/8/layout/list1"/>
    <dgm:cxn modelId="{9CCB808A-AB79-4EDC-8B94-6C5EFC31D0EA}" type="presParOf" srcId="{8532164C-BE58-405B-9621-5872E13AA6B8}" destId="{C43DFD11-B085-4ACF-9B11-D676532801BC}" srcOrd="9" destOrd="0" presId="urn:microsoft.com/office/officeart/2005/8/layout/list1"/>
    <dgm:cxn modelId="{24A1E216-E2D5-4872-BD4C-9FA9CF5E91E1}" type="presParOf" srcId="{8532164C-BE58-405B-9621-5872E13AA6B8}" destId="{F48CDBE3-268B-4B27-9045-B2FC7EB6CD5F}" srcOrd="10" destOrd="0" presId="urn:microsoft.com/office/officeart/2005/8/layout/list1"/>
    <dgm:cxn modelId="{AE7B2FA1-561B-400D-A2E7-91ECE75C2BD7}" type="presParOf" srcId="{8532164C-BE58-405B-9621-5872E13AA6B8}" destId="{4667726F-9D41-4550-8377-4D92EB7B13A9}" srcOrd="11" destOrd="0" presId="urn:microsoft.com/office/officeart/2005/8/layout/list1"/>
    <dgm:cxn modelId="{EEDF8608-7B67-4F43-96DE-9346E2A033AE}" type="presParOf" srcId="{8532164C-BE58-405B-9621-5872E13AA6B8}" destId="{FA2915B2-CDC3-4D24-BEC5-E0AA48AAE3A1}" srcOrd="12" destOrd="0" presId="urn:microsoft.com/office/officeart/2005/8/layout/list1"/>
    <dgm:cxn modelId="{B0545530-CC51-4F3E-B0DE-71B8EE03EC30}" type="presParOf" srcId="{FA2915B2-CDC3-4D24-BEC5-E0AA48AAE3A1}" destId="{648B853A-BAFC-44D2-AD31-9FB051A70E74}" srcOrd="0" destOrd="0" presId="urn:microsoft.com/office/officeart/2005/8/layout/list1"/>
    <dgm:cxn modelId="{2A9A125B-79E8-4C02-95D1-6294261BAEE4}" type="presParOf" srcId="{FA2915B2-CDC3-4D24-BEC5-E0AA48AAE3A1}" destId="{1F2B5978-D1DB-4F98-A76F-082ED177E49D}" srcOrd="1" destOrd="0" presId="urn:microsoft.com/office/officeart/2005/8/layout/list1"/>
    <dgm:cxn modelId="{302C5C4D-87F6-4E4A-9F4F-00824F212837}" type="presParOf" srcId="{8532164C-BE58-405B-9621-5872E13AA6B8}" destId="{353D7615-7475-4189-975C-9A2171599F9C}" srcOrd="13" destOrd="0" presId="urn:microsoft.com/office/officeart/2005/8/layout/list1"/>
    <dgm:cxn modelId="{C6C322DE-CF78-439B-AD02-96222DD9EFF6}" type="presParOf" srcId="{8532164C-BE58-405B-9621-5872E13AA6B8}" destId="{4E65AE6E-3BF2-4404-9BFE-021B99F61666}" srcOrd="14" destOrd="0" presId="urn:microsoft.com/office/officeart/2005/8/layout/list1"/>
    <dgm:cxn modelId="{4974A954-A402-4392-8913-85D8E1C5DEFF}" type="presParOf" srcId="{8532164C-BE58-405B-9621-5872E13AA6B8}" destId="{FF66DCDA-B03A-4846-BC02-3F7457DAB0B4}" srcOrd="15" destOrd="0" presId="urn:microsoft.com/office/officeart/2005/8/layout/list1"/>
    <dgm:cxn modelId="{BD6B8BB8-6558-4861-ADB7-1B0D983C9A3C}" type="presParOf" srcId="{8532164C-BE58-405B-9621-5872E13AA6B8}" destId="{7D3D1089-D0D3-44E9-877A-E797F15F0E77}" srcOrd="16" destOrd="0" presId="urn:microsoft.com/office/officeart/2005/8/layout/list1"/>
    <dgm:cxn modelId="{80BD11FB-0BC7-4689-AA8C-0345D2BE6AD8}" type="presParOf" srcId="{7D3D1089-D0D3-44E9-877A-E797F15F0E77}" destId="{B904FF63-DC93-4066-8350-ED79C46A20F6}" srcOrd="0" destOrd="0" presId="urn:microsoft.com/office/officeart/2005/8/layout/list1"/>
    <dgm:cxn modelId="{C899B019-822C-46E6-A9F7-5F15EDA4FD1D}" type="presParOf" srcId="{7D3D1089-D0D3-44E9-877A-E797F15F0E77}" destId="{132D22C5-8F07-4D8E-90A5-9CA0C0F5B6A5}" srcOrd="1" destOrd="0" presId="urn:microsoft.com/office/officeart/2005/8/layout/list1"/>
    <dgm:cxn modelId="{B09ABB6D-A455-4DA3-8A12-ADA6EC1FA7F5}" type="presParOf" srcId="{8532164C-BE58-405B-9621-5872E13AA6B8}" destId="{24EDCC93-0913-4585-892E-77F02F17C5AC}" srcOrd="17" destOrd="0" presId="urn:microsoft.com/office/officeart/2005/8/layout/list1"/>
    <dgm:cxn modelId="{7092E7E1-3435-4219-90E3-85809B680490}" type="presParOf" srcId="{8532164C-BE58-405B-9621-5872E13AA6B8}" destId="{571816CE-D46B-426E-B6B7-3B138A245A45}" srcOrd="18" destOrd="0" presId="urn:microsoft.com/office/officeart/2005/8/layout/list1"/>
    <dgm:cxn modelId="{E3BFC79A-7A00-464B-8E1A-2B6A4793725F}" type="presParOf" srcId="{8532164C-BE58-405B-9621-5872E13AA6B8}" destId="{146DB56F-0ADE-4B8D-9A03-C474FA4EED3E}" srcOrd="19" destOrd="0" presId="urn:microsoft.com/office/officeart/2005/8/layout/list1"/>
    <dgm:cxn modelId="{2E9DC018-666C-4EFA-8E7D-718A20AF321F}" type="presParOf" srcId="{8532164C-BE58-405B-9621-5872E13AA6B8}" destId="{937713FE-F27A-456A-B731-FCE843C05FB3}" srcOrd="20" destOrd="0" presId="urn:microsoft.com/office/officeart/2005/8/layout/list1"/>
    <dgm:cxn modelId="{8ABDD7C9-EB78-4CAD-BE11-DEB76A8275DA}" type="presParOf" srcId="{937713FE-F27A-456A-B731-FCE843C05FB3}" destId="{8E1FB8E8-4C32-454A-9E1E-D431F3EF8D36}" srcOrd="0" destOrd="0" presId="urn:microsoft.com/office/officeart/2005/8/layout/list1"/>
    <dgm:cxn modelId="{79F3FCCC-FF84-474F-93B9-AD9805F39FDA}" type="presParOf" srcId="{937713FE-F27A-456A-B731-FCE843C05FB3}" destId="{DC8455B8-7D63-4DF2-8E7C-4DED2B6E0CFD}" srcOrd="1" destOrd="0" presId="urn:microsoft.com/office/officeart/2005/8/layout/list1"/>
    <dgm:cxn modelId="{CD2AB40D-7D3A-42F0-9CA8-700E3F6C292B}" type="presParOf" srcId="{8532164C-BE58-405B-9621-5872E13AA6B8}" destId="{034A1E88-E9F6-4A73-9BB6-A93D3042C12A}" srcOrd="21" destOrd="0" presId="urn:microsoft.com/office/officeart/2005/8/layout/list1"/>
    <dgm:cxn modelId="{B3889E98-2758-43BB-B83E-22C64C811212}" type="presParOf" srcId="{8532164C-BE58-405B-9621-5872E13AA6B8}" destId="{551669E7-BC8F-417C-A143-6FE351491E3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6DB40-BE6D-49D2-9D15-3E7926BCA25D}">
      <dsp:nvSpPr>
        <dsp:cNvPr id="0" name=""/>
        <dsp:cNvSpPr/>
      </dsp:nvSpPr>
      <dsp:spPr>
        <a:xfrm>
          <a:off x="0" y="2334945"/>
          <a:ext cx="622960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95031C-CBC8-46AB-9A5C-BAB4B05B15CE}">
      <dsp:nvSpPr>
        <dsp:cNvPr id="0" name=""/>
        <dsp:cNvSpPr/>
      </dsp:nvSpPr>
      <dsp:spPr>
        <a:xfrm rot="8100000">
          <a:off x="70007" y="548293"/>
          <a:ext cx="323059" cy="323059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8B33DB-E0BF-49CE-A4D0-A76C483B6CA7}">
      <dsp:nvSpPr>
        <dsp:cNvPr id="0" name=""/>
        <dsp:cNvSpPr/>
      </dsp:nvSpPr>
      <dsp:spPr>
        <a:xfrm>
          <a:off x="105897" y="584182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23F3A-F541-4030-9770-570C3B6A8F1C}">
      <dsp:nvSpPr>
        <dsp:cNvPr id="0" name=""/>
        <dsp:cNvSpPr/>
      </dsp:nvSpPr>
      <dsp:spPr>
        <a:xfrm>
          <a:off x="459975" y="952657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894-0C78-4954-B255-9DE1862A83A8}">
      <dsp:nvSpPr>
        <dsp:cNvPr id="0" name=""/>
        <dsp:cNvSpPr/>
      </dsp:nvSpPr>
      <dsp:spPr>
        <a:xfrm>
          <a:off x="459975" y="466989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chemeClr val="bg2">
                  <a:lumMod val="25000"/>
                </a:schemeClr>
              </a:solidFill>
            </a:rPr>
            <a:t>DDL</a:t>
          </a:r>
        </a:p>
      </dsp:txBody>
      <dsp:txXfrm>
        <a:off x="459975" y="466989"/>
        <a:ext cx="1627341" cy="485668"/>
      </dsp:txXfrm>
    </dsp:sp>
    <dsp:sp modelId="{675822D9-89E6-4BD5-83A0-34D54181B0D0}">
      <dsp:nvSpPr>
        <dsp:cNvPr id="0" name=""/>
        <dsp:cNvSpPr/>
      </dsp:nvSpPr>
      <dsp:spPr>
        <a:xfrm>
          <a:off x="231537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48618-23B8-4702-9C87-44A6C8CF5C60}">
      <dsp:nvSpPr>
        <dsp:cNvPr id="0" name=""/>
        <dsp:cNvSpPr/>
      </dsp:nvSpPr>
      <dsp:spPr>
        <a:xfrm>
          <a:off x="204815" y="2291235"/>
          <a:ext cx="82237" cy="87420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D7E7E6-6B4C-49EE-9F20-8AC9BBD99978}">
      <dsp:nvSpPr>
        <dsp:cNvPr id="0" name=""/>
        <dsp:cNvSpPr/>
      </dsp:nvSpPr>
      <dsp:spPr>
        <a:xfrm rot="18900000">
          <a:off x="1104804" y="3798537"/>
          <a:ext cx="323059" cy="323059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A59D8D-EE2F-4A4E-97B0-52BFFF80C4C6}">
      <dsp:nvSpPr>
        <dsp:cNvPr id="0" name=""/>
        <dsp:cNvSpPr/>
      </dsp:nvSpPr>
      <dsp:spPr>
        <a:xfrm>
          <a:off x="1140693" y="3834426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143978-8198-454F-B364-ED6260637C90}">
      <dsp:nvSpPr>
        <dsp:cNvPr id="0" name=""/>
        <dsp:cNvSpPr/>
      </dsp:nvSpPr>
      <dsp:spPr>
        <a:xfrm>
          <a:off x="1494772" y="2334945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5790-D100-4D4B-AAD8-D76956822A10}">
      <dsp:nvSpPr>
        <dsp:cNvPr id="0" name=""/>
        <dsp:cNvSpPr/>
      </dsp:nvSpPr>
      <dsp:spPr>
        <a:xfrm>
          <a:off x="1494772" y="3717233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chemeClr val="bg2">
                  <a:lumMod val="25000"/>
                </a:schemeClr>
              </a:solidFill>
            </a:rPr>
            <a:t>TCL</a:t>
          </a:r>
        </a:p>
      </dsp:txBody>
      <dsp:txXfrm>
        <a:off x="1494772" y="3717233"/>
        <a:ext cx="1627341" cy="485668"/>
      </dsp:txXfrm>
    </dsp:sp>
    <dsp:sp modelId="{F52A1FEF-E68D-41B7-AB21-552EA3207656}">
      <dsp:nvSpPr>
        <dsp:cNvPr id="0" name=""/>
        <dsp:cNvSpPr/>
      </dsp:nvSpPr>
      <dsp:spPr>
        <a:xfrm>
          <a:off x="1266334" y="2334945"/>
          <a:ext cx="0" cy="1382287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D7475-C42C-457C-B770-453439A17658}">
      <dsp:nvSpPr>
        <dsp:cNvPr id="0" name=""/>
        <dsp:cNvSpPr/>
      </dsp:nvSpPr>
      <dsp:spPr>
        <a:xfrm>
          <a:off x="1239612" y="2291235"/>
          <a:ext cx="82237" cy="87420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D75B93-9388-4575-A792-34D701D54A42}">
      <dsp:nvSpPr>
        <dsp:cNvPr id="0" name=""/>
        <dsp:cNvSpPr/>
      </dsp:nvSpPr>
      <dsp:spPr>
        <a:xfrm rot="8100000">
          <a:off x="2139601" y="548293"/>
          <a:ext cx="323059" cy="323059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BF0D7F-90CC-4752-902A-BFAD12D49839}">
      <dsp:nvSpPr>
        <dsp:cNvPr id="0" name=""/>
        <dsp:cNvSpPr/>
      </dsp:nvSpPr>
      <dsp:spPr>
        <a:xfrm>
          <a:off x="2175490" y="584182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2BE7C0-CA95-4783-B098-2F887EE1E389}">
      <dsp:nvSpPr>
        <dsp:cNvPr id="0" name=""/>
        <dsp:cNvSpPr/>
      </dsp:nvSpPr>
      <dsp:spPr>
        <a:xfrm>
          <a:off x="2529568" y="952657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0C2F1-0399-4434-95DD-53A081B124F5}">
      <dsp:nvSpPr>
        <dsp:cNvPr id="0" name=""/>
        <dsp:cNvSpPr/>
      </dsp:nvSpPr>
      <dsp:spPr>
        <a:xfrm>
          <a:off x="2529568" y="466989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chemeClr val="bg2">
                  <a:lumMod val="25000"/>
                </a:schemeClr>
              </a:solidFill>
            </a:rPr>
            <a:t>DML</a:t>
          </a:r>
        </a:p>
      </dsp:txBody>
      <dsp:txXfrm>
        <a:off x="2529568" y="466989"/>
        <a:ext cx="1627341" cy="485668"/>
      </dsp:txXfrm>
    </dsp:sp>
    <dsp:sp modelId="{67FEAA20-3165-41BD-B7E9-82A75976775F}">
      <dsp:nvSpPr>
        <dsp:cNvPr id="0" name=""/>
        <dsp:cNvSpPr/>
      </dsp:nvSpPr>
      <dsp:spPr>
        <a:xfrm>
          <a:off x="2301131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6120A-BB57-4DE9-8257-7286C00C5D36}">
      <dsp:nvSpPr>
        <dsp:cNvPr id="0" name=""/>
        <dsp:cNvSpPr/>
      </dsp:nvSpPr>
      <dsp:spPr>
        <a:xfrm>
          <a:off x="2274408" y="2291235"/>
          <a:ext cx="82237" cy="87420"/>
        </a:xfrm>
        <a:prstGeom prst="ellipse">
          <a:avLst/>
        </a:prstGeom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AC4F78-0623-42BC-986D-CEEAC01A4BE0}">
      <dsp:nvSpPr>
        <dsp:cNvPr id="0" name=""/>
        <dsp:cNvSpPr/>
      </dsp:nvSpPr>
      <dsp:spPr>
        <a:xfrm rot="18900000">
          <a:off x="3174397" y="3798537"/>
          <a:ext cx="323059" cy="323059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03E9CB-EC52-4681-A592-EF445E01B31D}">
      <dsp:nvSpPr>
        <dsp:cNvPr id="0" name=""/>
        <dsp:cNvSpPr/>
      </dsp:nvSpPr>
      <dsp:spPr>
        <a:xfrm>
          <a:off x="3210286" y="3834426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9A2185-930A-4F04-9CA1-52876E287F3B}">
      <dsp:nvSpPr>
        <dsp:cNvPr id="0" name=""/>
        <dsp:cNvSpPr/>
      </dsp:nvSpPr>
      <dsp:spPr>
        <a:xfrm>
          <a:off x="3564365" y="2334945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0BC0-4D84-4F39-83D2-6BF51E1FA7B5}">
      <dsp:nvSpPr>
        <dsp:cNvPr id="0" name=""/>
        <dsp:cNvSpPr/>
      </dsp:nvSpPr>
      <dsp:spPr>
        <a:xfrm>
          <a:off x="3564365" y="3717233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chemeClr val="bg2">
                  <a:lumMod val="25000"/>
                </a:schemeClr>
              </a:solidFill>
            </a:rPr>
            <a:t>DQL</a:t>
          </a:r>
        </a:p>
      </dsp:txBody>
      <dsp:txXfrm>
        <a:off x="3564365" y="3717233"/>
        <a:ext cx="1627341" cy="485668"/>
      </dsp:txXfrm>
    </dsp:sp>
    <dsp:sp modelId="{F924FDE4-84B3-4E61-B629-3E0D6FD19FCC}">
      <dsp:nvSpPr>
        <dsp:cNvPr id="0" name=""/>
        <dsp:cNvSpPr/>
      </dsp:nvSpPr>
      <dsp:spPr>
        <a:xfrm>
          <a:off x="3335927" y="2334945"/>
          <a:ext cx="0" cy="1382287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0FEBB-B714-485A-855B-93F4799CEA93}">
      <dsp:nvSpPr>
        <dsp:cNvPr id="0" name=""/>
        <dsp:cNvSpPr/>
      </dsp:nvSpPr>
      <dsp:spPr>
        <a:xfrm>
          <a:off x="3309205" y="2291235"/>
          <a:ext cx="82237" cy="87420"/>
        </a:xfrm>
        <a:prstGeom prst="ellipse">
          <a:avLst/>
        </a:prstGeom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AECE7-3669-45DD-9AC4-9C71CE4EC232}">
      <dsp:nvSpPr>
        <dsp:cNvPr id="0" name=""/>
        <dsp:cNvSpPr/>
      </dsp:nvSpPr>
      <dsp:spPr>
        <a:xfrm rot="8100000">
          <a:off x="4209194" y="548293"/>
          <a:ext cx="323059" cy="323059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8290B2-22AF-4358-A3E2-98C770F26FDD}">
      <dsp:nvSpPr>
        <dsp:cNvPr id="0" name=""/>
        <dsp:cNvSpPr/>
      </dsp:nvSpPr>
      <dsp:spPr>
        <a:xfrm>
          <a:off x="4245083" y="584182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4B53D3-9F29-4032-B9E9-062AD94D1F91}">
      <dsp:nvSpPr>
        <dsp:cNvPr id="0" name=""/>
        <dsp:cNvSpPr/>
      </dsp:nvSpPr>
      <dsp:spPr>
        <a:xfrm>
          <a:off x="4599162" y="952657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48E95-FA95-4F94-8C07-7E8207C14029}">
      <dsp:nvSpPr>
        <dsp:cNvPr id="0" name=""/>
        <dsp:cNvSpPr/>
      </dsp:nvSpPr>
      <dsp:spPr>
        <a:xfrm>
          <a:off x="4599162" y="466989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chemeClr val="bg2">
                  <a:lumMod val="25000"/>
                </a:schemeClr>
              </a:solidFill>
            </a:rPr>
            <a:t>DCL</a:t>
          </a:r>
        </a:p>
      </dsp:txBody>
      <dsp:txXfrm>
        <a:off x="4599162" y="466989"/>
        <a:ext cx="1627341" cy="485668"/>
      </dsp:txXfrm>
    </dsp:sp>
    <dsp:sp modelId="{A319C21D-A603-40F9-9CD3-9365363DF10E}">
      <dsp:nvSpPr>
        <dsp:cNvPr id="0" name=""/>
        <dsp:cNvSpPr/>
      </dsp:nvSpPr>
      <dsp:spPr>
        <a:xfrm>
          <a:off x="4370724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22059-9F30-4ED2-BE14-AE1587121AC8}">
      <dsp:nvSpPr>
        <dsp:cNvPr id="0" name=""/>
        <dsp:cNvSpPr/>
      </dsp:nvSpPr>
      <dsp:spPr>
        <a:xfrm>
          <a:off x="4344002" y="2291235"/>
          <a:ext cx="82237" cy="87420"/>
        </a:xfrm>
        <a:prstGeom prst="ellipse">
          <a:avLst/>
        </a:prstGeom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4A27C-5971-4B52-A3D5-F4E848734547}">
      <dsp:nvSpPr>
        <dsp:cNvPr id="0" name=""/>
        <dsp:cNvSpPr/>
      </dsp:nvSpPr>
      <dsp:spPr>
        <a:xfrm>
          <a:off x="408876" y="1107868"/>
          <a:ext cx="665244" cy="665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945D8-CE11-4EF1-B1A7-08C88870817F}">
      <dsp:nvSpPr>
        <dsp:cNvPr id="0" name=""/>
        <dsp:cNvSpPr/>
      </dsp:nvSpPr>
      <dsp:spPr>
        <a:xfrm>
          <a:off x="2337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Getting privileges  </a:t>
          </a:r>
        </a:p>
      </dsp:txBody>
      <dsp:txXfrm>
        <a:off x="2337" y="1994979"/>
        <a:ext cx="1478320" cy="591328"/>
      </dsp:txXfrm>
    </dsp:sp>
    <dsp:sp modelId="{56198B98-76A6-4174-9F90-0C8E6A24336C}">
      <dsp:nvSpPr>
        <dsp:cNvPr id="0" name=""/>
        <dsp:cNvSpPr/>
      </dsp:nvSpPr>
      <dsp:spPr>
        <a:xfrm>
          <a:off x="2145902" y="1107868"/>
          <a:ext cx="665244" cy="665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DC307-1DCC-4703-BBBC-CCE07FF21A58}">
      <dsp:nvSpPr>
        <dsp:cNvPr id="0" name=""/>
        <dsp:cNvSpPr/>
      </dsp:nvSpPr>
      <dsp:spPr>
        <a:xfrm>
          <a:off x="1739364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Oracle</a:t>
          </a:r>
        </a:p>
      </dsp:txBody>
      <dsp:txXfrm>
        <a:off x="1739364" y="1994979"/>
        <a:ext cx="1478320" cy="591328"/>
      </dsp:txXfrm>
    </dsp:sp>
    <dsp:sp modelId="{7434104D-7BC7-4D5E-B07F-0D09FBA6A9B1}">
      <dsp:nvSpPr>
        <dsp:cNvPr id="0" name=""/>
        <dsp:cNvSpPr/>
      </dsp:nvSpPr>
      <dsp:spPr>
        <a:xfrm>
          <a:off x="3882928" y="1107868"/>
          <a:ext cx="665244" cy="665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5E8C8-2B0D-458F-86AB-1D8D78FBC650}">
      <dsp:nvSpPr>
        <dsp:cNvPr id="0" name=""/>
        <dsp:cNvSpPr/>
      </dsp:nvSpPr>
      <dsp:spPr>
        <a:xfrm>
          <a:off x="3476390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SQL</a:t>
          </a:r>
        </a:p>
      </dsp:txBody>
      <dsp:txXfrm>
        <a:off x="3476390" y="1994979"/>
        <a:ext cx="1478320" cy="591328"/>
      </dsp:txXfrm>
    </dsp:sp>
    <dsp:sp modelId="{25011284-DB72-4624-BE6D-CC920FEA0051}">
      <dsp:nvSpPr>
        <dsp:cNvPr id="0" name=""/>
        <dsp:cNvSpPr/>
      </dsp:nvSpPr>
      <dsp:spPr>
        <a:xfrm>
          <a:off x="5619955" y="1107868"/>
          <a:ext cx="665244" cy="665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CB22-A9C9-4474-969D-C4E9AE17FF0F}">
      <dsp:nvSpPr>
        <dsp:cNvPr id="0" name=""/>
        <dsp:cNvSpPr/>
      </dsp:nvSpPr>
      <dsp:spPr>
        <a:xfrm>
          <a:off x="5213417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SQL Plus</a:t>
          </a:r>
        </a:p>
      </dsp:txBody>
      <dsp:txXfrm>
        <a:off x="5213417" y="1994979"/>
        <a:ext cx="1478320" cy="591328"/>
      </dsp:txXfrm>
    </dsp:sp>
    <dsp:sp modelId="{1D5A8952-F60F-4C12-A62E-AABE8FDDFF6C}">
      <dsp:nvSpPr>
        <dsp:cNvPr id="0" name=""/>
        <dsp:cNvSpPr/>
      </dsp:nvSpPr>
      <dsp:spPr>
        <a:xfrm>
          <a:off x="7356981" y="1107868"/>
          <a:ext cx="665244" cy="665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9B381-ECED-40E7-9EA2-6E734695B1E8}">
      <dsp:nvSpPr>
        <dsp:cNvPr id="0" name=""/>
        <dsp:cNvSpPr/>
      </dsp:nvSpPr>
      <dsp:spPr>
        <a:xfrm>
          <a:off x="6950443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Software</a:t>
          </a:r>
        </a:p>
      </dsp:txBody>
      <dsp:txXfrm>
        <a:off x="6950443" y="1994979"/>
        <a:ext cx="1478320" cy="591328"/>
      </dsp:txXfrm>
    </dsp:sp>
    <dsp:sp modelId="{97C67BB4-4211-43C5-BD10-1F05BCE175AE}">
      <dsp:nvSpPr>
        <dsp:cNvPr id="0" name=""/>
        <dsp:cNvSpPr/>
      </dsp:nvSpPr>
      <dsp:spPr>
        <a:xfrm>
          <a:off x="9094007" y="1107868"/>
          <a:ext cx="665244" cy="665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24DFF-4463-4E3B-A728-7D75B1638971}">
      <dsp:nvSpPr>
        <dsp:cNvPr id="0" name=""/>
        <dsp:cNvSpPr/>
      </dsp:nvSpPr>
      <dsp:spPr>
        <a:xfrm>
          <a:off x="8687469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Practical</a:t>
          </a:r>
        </a:p>
      </dsp:txBody>
      <dsp:txXfrm>
        <a:off x="8687469" y="1994979"/>
        <a:ext cx="1478320" cy="591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40850-6BD9-4B28-8255-3988F213D504}">
      <dsp:nvSpPr>
        <dsp:cNvPr id="0" name=""/>
        <dsp:cNvSpPr/>
      </dsp:nvSpPr>
      <dsp:spPr>
        <a:xfrm>
          <a:off x="0" y="319138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504E0-7FC8-442C-91BD-3C355A5F7844}">
      <dsp:nvSpPr>
        <dsp:cNvPr id="0" name=""/>
        <dsp:cNvSpPr/>
      </dsp:nvSpPr>
      <dsp:spPr>
        <a:xfrm>
          <a:off x="463250" y="127258"/>
          <a:ext cx="6485511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Data Model, Schemas and instances</a:t>
          </a:r>
        </a:p>
      </dsp:txBody>
      <dsp:txXfrm>
        <a:off x="481984" y="145992"/>
        <a:ext cx="6448043" cy="346292"/>
      </dsp:txXfrm>
    </dsp:sp>
    <dsp:sp modelId="{8D2F9FA2-C954-4CCA-8307-3C9D90F6CBAC}">
      <dsp:nvSpPr>
        <dsp:cNvPr id="0" name=""/>
        <dsp:cNvSpPr/>
      </dsp:nvSpPr>
      <dsp:spPr>
        <a:xfrm>
          <a:off x="0" y="908818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2158F-A048-4C2A-A780-2F09B6921695}">
      <dsp:nvSpPr>
        <dsp:cNvPr id="0" name=""/>
        <dsp:cNvSpPr/>
      </dsp:nvSpPr>
      <dsp:spPr>
        <a:xfrm>
          <a:off x="463250" y="716938"/>
          <a:ext cx="6485511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Relational database concept</a:t>
          </a:r>
        </a:p>
      </dsp:txBody>
      <dsp:txXfrm>
        <a:off x="481984" y="735672"/>
        <a:ext cx="6448043" cy="346292"/>
      </dsp:txXfrm>
    </dsp:sp>
    <dsp:sp modelId="{F48CDBE3-268B-4B27-9045-B2FC7EB6CD5F}">
      <dsp:nvSpPr>
        <dsp:cNvPr id="0" name=""/>
        <dsp:cNvSpPr/>
      </dsp:nvSpPr>
      <dsp:spPr>
        <a:xfrm>
          <a:off x="0" y="1498498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486C1-C615-4B15-BA9E-E6DFCBB1A116}">
      <dsp:nvSpPr>
        <dsp:cNvPr id="0" name=""/>
        <dsp:cNvSpPr/>
      </dsp:nvSpPr>
      <dsp:spPr>
        <a:xfrm>
          <a:off x="463250" y="1306619"/>
          <a:ext cx="6485511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Database Normalization</a:t>
          </a:r>
        </a:p>
      </dsp:txBody>
      <dsp:txXfrm>
        <a:off x="481984" y="1325353"/>
        <a:ext cx="6448043" cy="346292"/>
      </dsp:txXfrm>
    </dsp:sp>
    <dsp:sp modelId="{4E65AE6E-3BF2-4404-9BFE-021B99F61666}">
      <dsp:nvSpPr>
        <dsp:cNvPr id="0" name=""/>
        <dsp:cNvSpPr/>
      </dsp:nvSpPr>
      <dsp:spPr>
        <a:xfrm>
          <a:off x="0" y="2088179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B5978-D1DB-4F98-A76F-082ED177E49D}">
      <dsp:nvSpPr>
        <dsp:cNvPr id="0" name=""/>
        <dsp:cNvSpPr/>
      </dsp:nvSpPr>
      <dsp:spPr>
        <a:xfrm>
          <a:off x="463250" y="1896299"/>
          <a:ext cx="6485511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Restricting and Sorting data</a:t>
          </a:r>
        </a:p>
      </dsp:txBody>
      <dsp:txXfrm>
        <a:off x="481984" y="1915033"/>
        <a:ext cx="6448043" cy="346292"/>
      </dsp:txXfrm>
    </dsp:sp>
    <dsp:sp modelId="{571816CE-D46B-426E-B6B7-3B138A245A45}">
      <dsp:nvSpPr>
        <dsp:cNvPr id="0" name=""/>
        <dsp:cNvSpPr/>
      </dsp:nvSpPr>
      <dsp:spPr>
        <a:xfrm>
          <a:off x="0" y="2677858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D22C5-8F07-4D8E-90A5-9CA0C0F5B6A5}">
      <dsp:nvSpPr>
        <dsp:cNvPr id="0" name=""/>
        <dsp:cNvSpPr/>
      </dsp:nvSpPr>
      <dsp:spPr>
        <a:xfrm>
          <a:off x="463250" y="2485979"/>
          <a:ext cx="6485511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Functions &amp; Joins</a:t>
          </a:r>
        </a:p>
      </dsp:txBody>
      <dsp:txXfrm>
        <a:off x="481984" y="2504713"/>
        <a:ext cx="6448043" cy="346292"/>
      </dsp:txXfrm>
    </dsp:sp>
    <dsp:sp modelId="{551669E7-BC8F-417C-A143-6FE351491E36}">
      <dsp:nvSpPr>
        <dsp:cNvPr id="0" name=""/>
        <dsp:cNvSpPr/>
      </dsp:nvSpPr>
      <dsp:spPr>
        <a:xfrm>
          <a:off x="0" y="3267539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455B8-7D63-4DF2-8E7C-4DED2B6E0CFD}">
      <dsp:nvSpPr>
        <dsp:cNvPr id="0" name=""/>
        <dsp:cNvSpPr/>
      </dsp:nvSpPr>
      <dsp:spPr>
        <a:xfrm>
          <a:off x="463250" y="3075659"/>
          <a:ext cx="6485511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Operators and indexes</a:t>
          </a:r>
        </a:p>
      </dsp:txBody>
      <dsp:txXfrm>
        <a:off x="481984" y="3094393"/>
        <a:ext cx="644804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4689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8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20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0720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469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130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99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758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491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43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317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sv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0C27F99E-6ADB-FC8F-7574-72194C523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9" r="2" b="8546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9" name="Freeform: Shape 2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E72CA1-AABD-B210-AA41-429DA09E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9062-8609-DF84-2F05-279A93D5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AHAD SHAHJAHAN KHAN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13DA711-896E-9DEE-7697-F15BFB546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4023360" cy="18593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FOUNDATION</a:t>
            </a:r>
            <a:b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rgbClr val="532AD8"/>
                </a:solidFill>
                <a:latin typeface="Avenir Next LT Pro"/>
              </a:rPr>
              <a:t>SQL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01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13-Feb-2023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graphicFrame>
        <p:nvGraphicFramePr>
          <p:cNvPr id="180" name="Content Placeholder 2">
            <a:extLst>
              <a:ext uri="{FF2B5EF4-FFF2-40B4-BE49-F238E27FC236}">
                <a16:creationId xmlns:a16="http://schemas.microsoft.com/office/drawing/2014/main" id="{4C4D8BCF-AECF-F6E2-AE11-FF86EF6A0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691435"/>
              </p:ext>
            </p:extLst>
          </p:nvPr>
        </p:nvGraphicFramePr>
        <p:xfrm>
          <a:off x="1098550" y="2012648"/>
          <a:ext cx="6229604" cy="4669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46" name="Graphic 1246" descr="A trophy cup">
            <a:extLst>
              <a:ext uri="{FF2B5EF4-FFF2-40B4-BE49-F238E27FC236}">
                <a16:creationId xmlns:a16="http://schemas.microsoft.com/office/drawing/2014/main" id="{8CE2F562-C451-AC02-A43E-811FCED09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48457" y="3151996"/>
            <a:ext cx="2019300" cy="2006600"/>
          </a:xfrm>
          <a:prstGeom prst="rect">
            <a:avLst/>
          </a:prstGeom>
        </p:spPr>
      </p:pic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94AF9DB9-485A-9040-EF1B-CE14227C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D0F64BFC-FF48-2DAA-E31F-D6924C16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AHAD SHAHJAHAN KHAN</a:t>
            </a:r>
          </a:p>
        </p:txBody>
      </p:sp>
    </p:spTree>
    <p:extLst>
      <p:ext uri="{BB962C8B-B14F-4D97-AF65-F5344CB8AC3E}">
        <p14:creationId xmlns:p14="http://schemas.microsoft.com/office/powerpoint/2010/main" val="312729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venir Next LT Pro"/>
              </a:rPr>
              <a:t>Software installations </a:t>
            </a:r>
            <a:r>
              <a:rPr lang="en-US" b="1">
                <a:solidFill>
                  <a:schemeClr val="accent4"/>
                </a:solidFill>
                <a:latin typeface="Avenir Next LT Pro"/>
              </a:rPr>
              <a:t>&amp; Practical</a:t>
            </a:r>
            <a:endParaRPr lang="en-US" b="1" dirty="0">
              <a:solidFill>
                <a:schemeClr val="accent4"/>
              </a:solidFill>
              <a:latin typeface="Avenir Next LT Pro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3EC5CA4-DB44-857D-2D0E-BADC71D79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013637"/>
              </p:ext>
            </p:extLst>
          </p:nvPr>
        </p:nvGraphicFramePr>
        <p:xfrm>
          <a:off x="681112" y="2263082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02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14-Feb-2023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B9A20458-680F-13C8-B1C8-C7525B58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6" name="Footer Placeholder 85">
            <a:extLst>
              <a:ext uri="{FF2B5EF4-FFF2-40B4-BE49-F238E27FC236}">
                <a16:creationId xmlns:a16="http://schemas.microsoft.com/office/drawing/2014/main" id="{B2E4D9CF-6C45-33EE-6991-F979C182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AHAD SHAHJAHAN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5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ea typeface="+mj-lt"/>
                <a:cs typeface="+mj-lt"/>
              </a:rPr>
              <a:t>SQL Fundamentals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03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15-Feb-2023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pic>
        <p:nvPicPr>
          <p:cNvPr id="41" name="Picture 41" descr="Icon&#10;&#10;Description automatically generated">
            <a:extLst>
              <a:ext uri="{FF2B5EF4-FFF2-40B4-BE49-F238E27FC236}">
                <a16:creationId xmlns:a16="http://schemas.microsoft.com/office/drawing/2014/main" id="{45DEFA37-465D-88E5-6F25-401C64576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707" y="2746075"/>
            <a:ext cx="2743200" cy="2743200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6E1F511-AB6B-3C83-DBA0-8A804FAD4AC5}"/>
              </a:ext>
            </a:extLst>
          </p:cNvPr>
          <p:cNvSpPr/>
          <p:nvPr/>
        </p:nvSpPr>
        <p:spPr>
          <a:xfrm>
            <a:off x="757854" y="2769619"/>
            <a:ext cx="2731697" cy="93452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Data Types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AF8912C4-AD10-F2D1-46A2-ACF150486665}"/>
              </a:ext>
            </a:extLst>
          </p:cNvPr>
          <p:cNvSpPr/>
          <p:nvPr/>
        </p:nvSpPr>
        <p:spPr>
          <a:xfrm>
            <a:off x="757853" y="3905430"/>
            <a:ext cx="790754" cy="71886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Char</a:t>
            </a:r>
            <a:endParaRPr lang="en-US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120CD37-847A-802D-1991-2B0BDFA8744C}"/>
              </a:ext>
            </a:extLst>
          </p:cNvPr>
          <p:cNvSpPr/>
          <p:nvPr/>
        </p:nvSpPr>
        <p:spPr>
          <a:xfrm>
            <a:off x="1735513" y="3905429"/>
            <a:ext cx="1754036" cy="7188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Number</a:t>
            </a:r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3CEF793-1AFF-5CD4-CCD6-E857632E927F}"/>
              </a:ext>
            </a:extLst>
          </p:cNvPr>
          <p:cNvSpPr/>
          <p:nvPr/>
        </p:nvSpPr>
        <p:spPr>
          <a:xfrm>
            <a:off x="757852" y="4768070"/>
            <a:ext cx="1754036" cy="7188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Varchar</a:t>
            </a:r>
            <a:endParaRPr lang="en-US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70675BE-BAA3-AC99-41A9-E0CF841B3A41}"/>
              </a:ext>
            </a:extLst>
          </p:cNvPr>
          <p:cNvSpPr/>
          <p:nvPr/>
        </p:nvSpPr>
        <p:spPr>
          <a:xfrm>
            <a:off x="2698796" y="4768071"/>
            <a:ext cx="790753" cy="71886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Date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67484DF-BB85-1BF0-C6E9-F147102704AF}"/>
              </a:ext>
            </a:extLst>
          </p:cNvPr>
          <p:cNvSpPr/>
          <p:nvPr/>
        </p:nvSpPr>
        <p:spPr>
          <a:xfrm>
            <a:off x="7989665" y="2712109"/>
            <a:ext cx="2731697" cy="934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Clauses</a:t>
            </a:r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76A54EBA-77DB-DBAF-2954-91B4F110D4D1}"/>
              </a:ext>
            </a:extLst>
          </p:cNvPr>
          <p:cNvSpPr/>
          <p:nvPr/>
        </p:nvSpPr>
        <p:spPr>
          <a:xfrm>
            <a:off x="7989664" y="3847920"/>
            <a:ext cx="1293961" cy="7332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Where</a:t>
            </a: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5DD1F04-539B-DD1F-8A97-DFEC80CFEDF8}"/>
              </a:ext>
            </a:extLst>
          </p:cNvPr>
          <p:cNvSpPr/>
          <p:nvPr/>
        </p:nvSpPr>
        <p:spPr>
          <a:xfrm>
            <a:off x="9427398" y="3847919"/>
            <a:ext cx="1293962" cy="73324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Group by</a:t>
            </a:r>
            <a:endParaRPr lang="en-US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894A8CE3-524E-C10F-5118-4B4872B012D3}"/>
              </a:ext>
            </a:extLst>
          </p:cNvPr>
          <p:cNvSpPr/>
          <p:nvPr/>
        </p:nvSpPr>
        <p:spPr>
          <a:xfrm>
            <a:off x="7989663" y="4710560"/>
            <a:ext cx="1503541" cy="7188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Order by</a:t>
            </a:r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D13F4D2-7BC0-26DF-EC02-ED9975A206DB}"/>
              </a:ext>
            </a:extLst>
          </p:cNvPr>
          <p:cNvSpPr/>
          <p:nvPr/>
        </p:nvSpPr>
        <p:spPr>
          <a:xfrm>
            <a:off x="9606337" y="4710561"/>
            <a:ext cx="1115024" cy="71886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Having</a:t>
            </a:r>
            <a:endParaRPr lang="en-US" dirty="0"/>
          </a:p>
        </p:txBody>
      </p:sp>
      <p:sp>
        <p:nvSpPr>
          <p:cNvPr id="119" name="Footer Placeholder 118">
            <a:extLst>
              <a:ext uri="{FF2B5EF4-FFF2-40B4-BE49-F238E27FC236}">
                <a16:creationId xmlns:a16="http://schemas.microsoft.com/office/drawing/2014/main" id="{C85AB62B-BE04-83E5-4A9E-09D5D94E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AHAD SHAHJAHAN KHAN</a:t>
            </a:r>
          </a:p>
        </p:txBody>
      </p:sp>
      <p:sp>
        <p:nvSpPr>
          <p:cNvPr id="120" name="Slide Number Placeholder 119">
            <a:extLst>
              <a:ext uri="{FF2B5EF4-FFF2-40B4-BE49-F238E27FC236}">
                <a16:creationId xmlns:a16="http://schemas.microsoft.com/office/drawing/2014/main" id="{F6814199-5B5B-641D-AAFB-12C174D1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venir Next LT Pro"/>
              </a:rPr>
              <a:t>Programming in SQL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04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16-Feb-2023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63558E9-D366-9A0C-9D26-765A712B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086B55D-17D2-448C-C54E-2E5B1B3C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AHAD SHAHJAHAN KHAN</a:t>
            </a:r>
          </a:p>
        </p:txBody>
      </p:sp>
      <p:pic>
        <p:nvPicPr>
          <p:cNvPr id="39" name="Picture 39" descr="Icon&#10;&#10;Description automatically generated">
            <a:extLst>
              <a:ext uri="{FF2B5EF4-FFF2-40B4-BE49-F238E27FC236}">
                <a16:creationId xmlns:a16="http://schemas.microsoft.com/office/drawing/2014/main" id="{456D0455-B4E1-3F34-69A2-8E79E6FBC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400" y="674511"/>
            <a:ext cx="894645" cy="894645"/>
          </a:xfrm>
          <a:prstGeom prst="rect">
            <a:avLst/>
          </a:prstGeom>
        </p:spPr>
      </p:pic>
      <p:pic>
        <p:nvPicPr>
          <p:cNvPr id="1026" name="Picture 2" descr="Learning SQL? 12 Ways to Practice SQL Online | LearnSQL.com">
            <a:extLst>
              <a:ext uri="{FF2B5EF4-FFF2-40B4-BE49-F238E27FC236}">
                <a16:creationId xmlns:a16="http://schemas.microsoft.com/office/drawing/2014/main" id="{85C925CD-D134-45E8-8DD9-625269C52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8" r="43631" b="28016"/>
          <a:stretch/>
        </p:blipFill>
        <p:spPr bwMode="auto">
          <a:xfrm>
            <a:off x="1730171" y="2304233"/>
            <a:ext cx="7649508" cy="3531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9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venir Next LT Pro"/>
              </a:rPr>
              <a:t>Programming in SQL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05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17-Feb-2023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graphicFrame>
        <p:nvGraphicFramePr>
          <p:cNvPr id="87" name="Content Placeholder 18">
            <a:extLst>
              <a:ext uri="{FF2B5EF4-FFF2-40B4-BE49-F238E27FC236}">
                <a16:creationId xmlns:a16="http://schemas.microsoft.com/office/drawing/2014/main" id="{C26EB373-DD6C-76D8-5640-46DF3C297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686617"/>
              </p:ext>
            </p:extLst>
          </p:nvPr>
        </p:nvGraphicFramePr>
        <p:xfrm>
          <a:off x="1115568" y="2449802"/>
          <a:ext cx="9265017" cy="372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C720B45-3C88-70F9-E657-286CABDB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12C9FFB-F157-40E4-5A98-76BDE7C7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AHAD SHAHJAHAN KHAN</a:t>
            </a:r>
          </a:p>
        </p:txBody>
      </p:sp>
    </p:spTree>
    <p:extLst>
      <p:ext uri="{BB962C8B-B14F-4D97-AF65-F5344CB8AC3E}">
        <p14:creationId xmlns:p14="http://schemas.microsoft.com/office/powerpoint/2010/main" val="34177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0C27F99E-6ADB-FC8F-7574-72194C523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0" r="-1" b="1141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726" y="1146682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b="1" dirty="0"/>
              <a:t>THANK YOU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7D89D-9AC0-4407-2D7D-585AFFB9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44D0F-DEAD-1CD5-DA6C-E1021B85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AHAD SHAHJAHAN KHAN</a:t>
            </a:r>
          </a:p>
        </p:txBody>
      </p:sp>
    </p:spTree>
    <p:extLst>
      <p:ext uri="{BB962C8B-B14F-4D97-AF65-F5344CB8AC3E}">
        <p14:creationId xmlns:p14="http://schemas.microsoft.com/office/powerpoint/2010/main" val="46616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2"/>
      </a:lt2>
      <a:accent1>
        <a:srgbClr val="E7298B"/>
      </a:accent1>
      <a:accent2>
        <a:srgbClr val="D517C8"/>
      </a:accent2>
      <a:accent3>
        <a:srgbClr val="A429E7"/>
      </a:accent3>
      <a:accent4>
        <a:srgbClr val="532AD8"/>
      </a:accent4>
      <a:accent5>
        <a:srgbClr val="294CE7"/>
      </a:accent5>
      <a:accent6>
        <a:srgbClr val="1789D5"/>
      </a:accent6>
      <a:hlink>
        <a:srgbClr val="3F41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2404E13405E4F8F7E1CD6BAFC796E" ma:contentTypeVersion="2" ma:contentTypeDescription="Create a new document." ma:contentTypeScope="" ma:versionID="3c73243046432eda854595d54c3647b3">
  <xsd:schema xmlns:xsd="http://www.w3.org/2001/XMLSchema" xmlns:xs="http://www.w3.org/2001/XMLSchema" xmlns:p="http://schemas.microsoft.com/office/2006/metadata/properties" xmlns:ns2="d454733b-c8f3-44ef-9e58-71f593e28b7c" targetNamespace="http://schemas.microsoft.com/office/2006/metadata/properties" ma:root="true" ma:fieldsID="a3e5744c079e541c6221d9262b87cc05" ns2:_="">
    <xsd:import namespace="d454733b-c8f3-44ef-9e58-71f593e28b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4733b-c8f3-44ef-9e58-71f593e28b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50D947-1F6D-41EF-BFDD-13B2A21E0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54733b-c8f3-44ef-9e58-71f593e28b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8502E4-6608-4667-B8A9-3261E08F5B3A}">
  <ds:schemaRefs>
    <ds:schemaRef ds:uri="http://purl.org/dc/dcmitype/"/>
    <ds:schemaRef ds:uri="6230ca5c-016a-43c8-b3f6-c289d373042c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0665c287-7e5e-431c-aeed-260dd93951b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6C2F71B-480C-420A-B39F-78FC2DD2CB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2740</TotalTime>
  <Words>112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Impact</vt:lpstr>
      <vt:lpstr>Times New Roman</vt:lpstr>
      <vt:lpstr>AccentBoxVTI</vt:lpstr>
      <vt:lpstr>SQL FOUNDATION SKILLS</vt:lpstr>
      <vt:lpstr>SQL COMMANDS</vt:lpstr>
      <vt:lpstr>Software installations &amp; Practical</vt:lpstr>
      <vt:lpstr>SQL Fundamentals</vt:lpstr>
      <vt:lpstr>Programming in SQL Tools</vt:lpstr>
      <vt:lpstr>Programming in SQL 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Swarnalatha Devarakonda [UNext]</dc:creator>
  <cp:lastModifiedBy>Shahjahan Khan, Ahad</cp:lastModifiedBy>
  <cp:revision>237</cp:revision>
  <dcterms:created xsi:type="dcterms:W3CDTF">2022-08-09T07:48:58Z</dcterms:created>
  <dcterms:modified xsi:type="dcterms:W3CDTF">2023-02-25T17:02:20Z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0x010100C532404E13405E4F8F7E1CD6BAFC796E</vt:lpwstr>
  </property>
  <property fmtid="{D5CDD505-2E9C-101B-9397-08002B2CF9AE}" pid="3" name="MediaServiceImageTags">
    <vt:lpwstr/>
  </property>
  <property fmtid="{D5CDD505-2E9C-101B-9397-08002B2CF9AE}" pid="4" name="MSIP_Label_589256c7-9946-44df-b379-51beb93fd2d9_Enabled">
    <vt:lpwstr>true</vt:lpwstr>
  </property>
  <property fmtid="{D5CDD505-2E9C-101B-9397-08002B2CF9AE}" pid="5" name="MSIP_Label_589256c7-9946-44df-b379-51beb93fd2d9_SetDate">
    <vt:lpwstr>2023-02-16T07:35:31Z</vt:lpwstr>
  </property>
  <property fmtid="{D5CDD505-2E9C-101B-9397-08002B2CF9AE}" pid="6" name="MSIP_Label_589256c7-9946-44df-b379-51beb93fd2d9_Method">
    <vt:lpwstr>Privileged</vt:lpwstr>
  </property>
  <property fmtid="{D5CDD505-2E9C-101B-9397-08002B2CF9AE}" pid="7" name="MSIP_Label_589256c7-9946-44df-b379-51beb93fd2d9_Name">
    <vt:lpwstr>589256c7-9946-44df-b379-51beb93fd2d9</vt:lpwstr>
  </property>
  <property fmtid="{D5CDD505-2E9C-101B-9397-08002B2CF9AE}" pid="8" name="MSIP_Label_589256c7-9946-44df-b379-51beb93fd2d9_SiteId">
    <vt:lpwstr>36da45f1-dd2c-4d1f-af13-5abe46b99921</vt:lpwstr>
  </property>
  <property fmtid="{D5CDD505-2E9C-101B-9397-08002B2CF9AE}" pid="9" name="MSIP_Label_589256c7-9946-44df-b379-51beb93fd2d9_ActionId">
    <vt:lpwstr>57981d8b-7410-4284-8836-a66af65c7f14</vt:lpwstr>
  </property>
  <property fmtid="{D5CDD505-2E9C-101B-9397-08002B2CF9AE}" pid="10" name="MSIP_Label_589256c7-9946-44df-b379-51beb93fd2d9_ContentBits">
    <vt:lpwstr>0</vt:lpwstr>
  </property>
</Properties>
</file>