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2B21E-A49B-4850-9DA7-32780C5E2278}" type="datetimeFigureOut">
              <a:rPr lang="en-US" smtClean="0"/>
              <a:t>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ED692-A692-45C2-9E3C-CA703577BAC5}" type="slidenum">
              <a:rPr lang="en-US" smtClean="0"/>
              <a:t>‹#›</a:t>
            </a:fld>
            <a:endParaRPr lang="en-US"/>
          </a:p>
        </p:txBody>
      </p:sp>
    </p:spTree>
    <p:extLst>
      <p:ext uri="{BB962C8B-B14F-4D97-AF65-F5344CB8AC3E}">
        <p14:creationId xmlns:p14="http://schemas.microsoft.com/office/powerpoint/2010/main" val="2912281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12/4/2022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12/4/2022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0160" y="1376195"/>
            <a:ext cx="10659291" cy="1867626"/>
          </a:xfrm>
        </p:spPr>
        <p:txBody>
          <a:bodyPr>
            <a:normAutofit/>
          </a:bodyPr>
          <a:lstStyle/>
          <a:p>
            <a:pPr algn="ctr"/>
            <a:r>
              <a:rPr lang="en-US" dirty="0" smtClean="0"/>
              <a:t>Software design and analysis PROJECT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890" y="3609580"/>
            <a:ext cx="2474619" cy="2474619"/>
          </a:xfrm>
          <a:prstGeom prst="rect">
            <a:avLst/>
          </a:prstGeom>
        </p:spPr>
      </p:pic>
    </p:spTree>
    <p:extLst>
      <p:ext uri="{BB962C8B-B14F-4D97-AF65-F5344CB8AC3E}">
        <p14:creationId xmlns:p14="http://schemas.microsoft.com/office/powerpoint/2010/main" val="84020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Jitne</a:t>
            </a:r>
            <a:r>
              <a:rPr lang="en-US" dirty="0" smtClean="0"/>
              <a:t> </a:t>
            </a:r>
            <a:r>
              <a:rPr lang="en-US" dirty="0" err="1" smtClean="0"/>
              <a:t>ss</a:t>
            </a:r>
            <a:r>
              <a:rPr lang="en-US" dirty="0" smtClean="0"/>
              <a:t> </a:t>
            </a:r>
            <a:r>
              <a:rPr lang="en-US" dirty="0" err="1" smtClean="0"/>
              <a:t>daalna</a:t>
            </a:r>
            <a:r>
              <a:rPr lang="en-US" dirty="0" smtClean="0"/>
              <a:t> </a:t>
            </a:r>
            <a:r>
              <a:rPr lang="en-US" dirty="0" err="1" smtClean="0"/>
              <a:t>daalde</a:t>
            </a:r>
            <a:r>
              <a:rPr lang="en-US" dirty="0" smtClean="0"/>
              <a:t> functionalities </a:t>
            </a:r>
            <a:r>
              <a:rPr lang="en-US" dirty="0" err="1" smtClean="0"/>
              <a:t>ke</a:t>
            </a:r>
            <a:r>
              <a:rPr lang="en-US" dirty="0" smtClean="0"/>
              <a:t> </a:t>
            </a:r>
            <a:r>
              <a:rPr lang="en-US" dirty="0" err="1" smtClean="0"/>
              <a:t>hisab</a:t>
            </a:r>
            <a:r>
              <a:rPr lang="en-US" dirty="0" smtClean="0"/>
              <a:t> se</a:t>
            </a:r>
            <a:endParaRPr lang="en-US" dirty="0"/>
          </a:p>
        </p:txBody>
      </p:sp>
    </p:spTree>
    <p:extLst>
      <p:ext uri="{BB962C8B-B14F-4D97-AF65-F5344CB8AC3E}">
        <p14:creationId xmlns:p14="http://schemas.microsoft.com/office/powerpoint/2010/main" val="4055740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0241" y="393953"/>
            <a:ext cx="5039521" cy="1200329"/>
          </a:xfrm>
          <a:prstGeom prst="rect">
            <a:avLst/>
          </a:prstGeom>
          <a:noFill/>
        </p:spPr>
        <p:txBody>
          <a:bodyPr wrap="none" lIns="91440" tIns="45720" rIns="91440" bIns="45720">
            <a:spAutoFit/>
          </a:bodyPr>
          <a:lstStyle/>
          <a:p>
            <a:pPr algn="ctr"/>
            <a:r>
              <a:rPr lang="en-US" sz="7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DOCTORS</a:t>
            </a:r>
            <a:endPar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p:cNvSpPr txBox="1"/>
          <p:nvPr/>
        </p:nvSpPr>
        <p:spPr>
          <a:xfrm>
            <a:off x="1196059" y="2664823"/>
            <a:ext cx="10267406"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Doctor can register himself through Admin by giving required details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He can login which will be verified from database and after verification he will allow to use more functionalities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He can check all hi schedule appointments.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He can update his record if needed.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7028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Jitne</a:t>
            </a:r>
            <a:r>
              <a:rPr lang="en-US" dirty="0" smtClean="0"/>
              <a:t> </a:t>
            </a:r>
            <a:r>
              <a:rPr lang="en-US" dirty="0" err="1" smtClean="0"/>
              <a:t>dil</a:t>
            </a:r>
            <a:r>
              <a:rPr lang="en-US" dirty="0" smtClean="0"/>
              <a:t> </a:t>
            </a:r>
            <a:r>
              <a:rPr lang="en-US" dirty="0" err="1" smtClean="0"/>
              <a:t>kr</a:t>
            </a:r>
            <a:r>
              <a:rPr lang="en-US" dirty="0" smtClean="0"/>
              <a:t> </a:t>
            </a:r>
            <a:r>
              <a:rPr lang="en-US" dirty="0" err="1" smtClean="0"/>
              <a:t>ss</a:t>
            </a:r>
            <a:r>
              <a:rPr lang="en-US" dirty="0" smtClean="0"/>
              <a:t> </a:t>
            </a:r>
            <a:r>
              <a:rPr lang="en-US" dirty="0" err="1" smtClean="0"/>
              <a:t>daalde</a:t>
            </a:r>
            <a:endParaRPr lang="en-US" dirty="0"/>
          </a:p>
        </p:txBody>
      </p:sp>
    </p:spTree>
    <p:extLst>
      <p:ext uri="{BB962C8B-B14F-4D97-AF65-F5344CB8AC3E}">
        <p14:creationId xmlns:p14="http://schemas.microsoft.com/office/powerpoint/2010/main" val="330326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7951" y="459266"/>
            <a:ext cx="6107506" cy="1107996"/>
          </a:xfrm>
          <a:prstGeom prst="rect">
            <a:avLst/>
          </a:prstGeom>
          <a:noFill/>
        </p:spPr>
        <p:txBody>
          <a:bodyPr wrap="none" lIns="91440" tIns="45720" rIns="91440" bIns="45720">
            <a:spAutoFit/>
          </a:bodyPr>
          <a:lstStyle/>
          <a:p>
            <a:pPr algn="ctr"/>
            <a:r>
              <a:rPr lang="en-US" sz="6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PHARMACIST</a:t>
            </a:r>
            <a:endPar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p:cNvSpPr txBox="1"/>
          <p:nvPr/>
        </p:nvSpPr>
        <p:spPr>
          <a:xfrm>
            <a:off x="1449977" y="2403566"/>
            <a:ext cx="9562012"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Pharmacist can login which will be verified and after verification he will be allow to use further functionalities.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Pharmacist can update stock which will be then updated database for ease of user or patient buying medicine.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155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ss</a:t>
            </a:r>
            <a:endParaRPr lang="en-US" dirty="0"/>
          </a:p>
        </p:txBody>
      </p:sp>
    </p:spTree>
    <p:extLst>
      <p:ext uri="{BB962C8B-B14F-4D97-AF65-F5344CB8AC3E}">
        <p14:creationId xmlns:p14="http://schemas.microsoft.com/office/powerpoint/2010/main" val="318467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4761" y="537643"/>
            <a:ext cx="6853159" cy="1107996"/>
          </a:xfrm>
          <a:prstGeom prst="rect">
            <a:avLst/>
          </a:prstGeom>
          <a:noFill/>
        </p:spPr>
        <p:txBody>
          <a:bodyPr wrap="none" lIns="91440" tIns="45720" rIns="91440" bIns="45720">
            <a:spAutoFit/>
          </a:bodyPr>
          <a:lstStyle/>
          <a:p>
            <a:pPr algn="ctr"/>
            <a:r>
              <a:rPr lang="en-US" sz="6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RANDOM USER</a:t>
            </a:r>
            <a:endPar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p:cNvSpPr txBox="1"/>
          <p:nvPr/>
        </p:nvSpPr>
        <p:spPr>
          <a:xfrm>
            <a:off x="1502229" y="2586446"/>
            <a:ext cx="9509760"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user is one that is not registered or logged in.</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These user can only avail pharmacy facility.</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user can check which medicines are available in stock and can book them.</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After booking the app will generate token number which will be stored in database and their ordered will be prepared.</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And by taking screenshot of that number the user can buy those medicine by showing token number and pay for it avoiding counter chaos and crowded public.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54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ss</a:t>
            </a:r>
            <a:endParaRPr lang="en-US" dirty="0"/>
          </a:p>
        </p:txBody>
      </p:sp>
    </p:spTree>
    <p:extLst>
      <p:ext uri="{BB962C8B-B14F-4D97-AF65-F5344CB8AC3E}">
        <p14:creationId xmlns:p14="http://schemas.microsoft.com/office/powerpoint/2010/main" val="2072425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4543" y="407015"/>
            <a:ext cx="6412333" cy="1107996"/>
          </a:xfrm>
          <a:prstGeom prst="rect">
            <a:avLst/>
          </a:prstGeom>
          <a:noFill/>
        </p:spPr>
        <p:txBody>
          <a:bodyPr wrap="none" lIns="91440" tIns="45720" rIns="91440" bIns="45720">
            <a:spAutoFit/>
          </a:bodyPr>
          <a:lstStyle/>
          <a:p>
            <a:pPr algn="ctr"/>
            <a:r>
              <a:rPr lang="en-US" sz="6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CONCLUSION</a:t>
            </a:r>
            <a:endPar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p:cNvSpPr txBox="1"/>
          <p:nvPr/>
        </p:nvSpPr>
        <p:spPr>
          <a:xfrm>
            <a:off x="1515291" y="2481943"/>
            <a:ext cx="9405258" cy="1938992"/>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We have developed a system for ease of patient and doctor for checking appointments and schedule them. Random users can also avail facility by avoiding counter chaos and with ease buy medicine</a:t>
            </a:r>
            <a:r>
              <a:rPr lang="en-US" sz="2000" dirty="0">
                <a:latin typeface="Times New Roman" panose="02020603050405020304" pitchFamily="18" charset="0"/>
                <a:cs typeface="Times New Roman" panose="02020603050405020304" pitchFamily="18" charset="0"/>
              </a:rPr>
              <a:t>. We have tried to build a platform where employees have all their details one click away at </a:t>
            </a:r>
            <a:r>
              <a:rPr lang="en-US" sz="2000" dirty="0" smtClean="0">
                <a:latin typeface="Times New Roman" panose="02020603050405020304" pitchFamily="18" charset="0"/>
                <a:cs typeface="Times New Roman" panose="02020603050405020304" pitchFamily="18" charset="0"/>
              </a:rPr>
              <a:t>one single </a:t>
            </a:r>
            <a:r>
              <a:rPr lang="en-US" sz="2000" dirty="0">
                <a:latin typeface="Times New Roman" panose="02020603050405020304" pitchFamily="18" charset="0"/>
                <a:cs typeface="Times New Roman" panose="02020603050405020304" pitchFamily="18" charset="0"/>
              </a:rPr>
              <a:t>place.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Furthermore future advancement can be made by adding checkout and delivery option so user even don have to go to pharmacy and can have that at home.</a:t>
            </a:r>
          </a:p>
        </p:txBody>
      </p:sp>
    </p:spTree>
    <p:extLst>
      <p:ext uri="{BB962C8B-B14F-4D97-AF65-F5344CB8AC3E}">
        <p14:creationId xmlns:p14="http://schemas.microsoft.com/office/powerpoint/2010/main" val="854418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7867" y="2666890"/>
            <a:ext cx="10176632" cy="2215991"/>
          </a:xfrm>
          <a:prstGeom prst="rect">
            <a:avLst/>
          </a:prstGeom>
          <a:noFill/>
        </p:spPr>
        <p:txBody>
          <a:bodyPr wrap="none" lIns="91440" tIns="45720" rIns="91440" bIns="45720">
            <a:spAutoFit/>
          </a:bodyPr>
          <a:lstStyle/>
          <a:p>
            <a:pPr algn="ctr"/>
            <a:r>
              <a:rPr lang="en-US" sz="13800" b="1" cap="none" spc="0" dirty="0" smtClean="0">
                <a:ln w="0"/>
                <a:solidFill>
                  <a:schemeClr val="accent1"/>
                </a:solidFill>
                <a:effectLst>
                  <a:outerShdw blurRad="38100" dist="25400" dir="5400000" algn="ctr" rotWithShape="0">
                    <a:srgbClr val="6E747A">
                      <a:alpha val="43000"/>
                    </a:srgbClr>
                  </a:outerShdw>
                </a:effectLst>
                <a:latin typeface="Bodoni MT" panose="02070603080606020203" pitchFamily="18" charset="0"/>
              </a:rPr>
              <a:t>THANK YOU</a:t>
            </a:r>
            <a:endParaRPr lang="en-US" sz="13800" b="1" cap="none" spc="0" dirty="0">
              <a:ln w="0"/>
              <a:solidFill>
                <a:schemeClr val="accent1"/>
              </a:solidFill>
              <a:effectLst>
                <a:outerShdw blurRad="38100" dist="25400" dir="5400000" algn="ctr" rotWithShape="0">
                  <a:srgbClr val="6E747A">
                    <a:alpha val="43000"/>
                  </a:srgbClr>
                </a:outerShdw>
              </a:effectLst>
              <a:latin typeface="Bodoni MT" panose="02070603080606020203" pitchFamily="18" charset="0"/>
            </a:endParaRPr>
          </a:p>
        </p:txBody>
      </p:sp>
    </p:spTree>
    <p:extLst>
      <p:ext uri="{BB962C8B-B14F-4D97-AF65-F5344CB8AC3E}">
        <p14:creationId xmlns:p14="http://schemas.microsoft.com/office/powerpoint/2010/main" val="54694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ctr">
              <a:buNone/>
            </a:pPr>
            <a:r>
              <a:rPr lang="en-US" sz="2800" b="1" u="sng" dirty="0" smtClean="0">
                <a:latin typeface="Times New Roman" panose="02020603050405020304" pitchFamily="18" charset="0"/>
                <a:cs typeface="Times New Roman" panose="02020603050405020304" pitchFamily="18" charset="0"/>
              </a:rPr>
              <a:t>GROUP MEMBERS:</a:t>
            </a:r>
          </a:p>
          <a:p>
            <a:pPr algn="ctr"/>
            <a:r>
              <a:rPr lang="en-US" dirty="0" smtClean="0">
                <a:latin typeface="Times New Roman" panose="02020603050405020304" pitchFamily="18" charset="0"/>
                <a:cs typeface="Times New Roman" panose="02020603050405020304" pitchFamily="18" charset="0"/>
              </a:rPr>
              <a:t>Abdul Ahad Shaikh</a:t>
            </a:r>
          </a:p>
          <a:p>
            <a:pPr algn="ctr"/>
            <a:r>
              <a:rPr lang="en-US" dirty="0" smtClean="0">
                <a:latin typeface="Times New Roman" panose="02020603050405020304" pitchFamily="18" charset="0"/>
                <a:cs typeface="Times New Roman" panose="02020603050405020304" pitchFamily="18" charset="0"/>
              </a:rPr>
              <a:t>Ali Jodat (20K-0155)</a:t>
            </a:r>
          </a:p>
          <a:p>
            <a:pPr algn="ctr"/>
            <a:r>
              <a:rPr lang="en-US" dirty="0" smtClean="0">
                <a:latin typeface="Times New Roman" panose="02020603050405020304" pitchFamily="18" charset="0"/>
                <a:cs typeface="Times New Roman" panose="02020603050405020304" pitchFamily="18" charset="0"/>
              </a:rPr>
              <a:t>Basil Ali Khan (20K-0477)</a:t>
            </a:r>
          </a:p>
          <a:p>
            <a:pPr algn="ctr"/>
            <a:endParaRPr lang="en-US" dirty="0">
              <a:latin typeface="Times New Roman" panose="02020603050405020304" pitchFamily="18" charset="0"/>
              <a:cs typeface="Times New Roman" panose="02020603050405020304" pitchFamily="18" charset="0"/>
            </a:endParaRPr>
          </a:p>
          <a:p>
            <a:pPr marL="0" indent="0" algn="ctr">
              <a:buNone/>
            </a:pPr>
            <a:r>
              <a:rPr lang="en-US" sz="2800" b="1" u="sng" dirty="0" smtClean="0">
                <a:latin typeface="Times New Roman" panose="02020603050405020304" pitchFamily="18" charset="0"/>
                <a:cs typeface="Times New Roman" panose="02020603050405020304" pitchFamily="18" charset="0"/>
              </a:rPr>
              <a:t>COURSE INSTRUCTOR:</a:t>
            </a:r>
          </a:p>
          <a:p>
            <a:pPr marL="0" indent="0" algn="ctr">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SIR Abdul Rahman</a:t>
            </a:r>
          </a:p>
          <a:p>
            <a:pPr marL="0" indent="0">
              <a:buNone/>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69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66795" y="1987621"/>
            <a:ext cx="10357913" cy="3785652"/>
          </a:xfrm>
          <a:prstGeom prst="rect">
            <a:avLst/>
          </a:prstGeom>
          <a:noFill/>
        </p:spPr>
        <p:txBody>
          <a:bodyPr wrap="squar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HOSPITAL MANAGEMENT SYSTEM</a:t>
            </a:r>
          </a:p>
        </p:txBody>
      </p:sp>
    </p:spTree>
    <p:extLst>
      <p:ext uri="{BB962C8B-B14F-4D97-AF65-F5344CB8AC3E}">
        <p14:creationId xmlns:p14="http://schemas.microsoft.com/office/powerpoint/2010/main" val="319603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8569" y="145759"/>
            <a:ext cx="5261248" cy="1446550"/>
          </a:xfrm>
          <a:prstGeom prst="rect">
            <a:avLst/>
          </a:prstGeom>
          <a:noFill/>
        </p:spPr>
        <p:txBody>
          <a:bodyPr wrap="none" lIns="91440" tIns="45720" rIns="91440" bIns="45720">
            <a:spAutoFit/>
          </a:bodyPr>
          <a:lstStyle/>
          <a:p>
            <a:pPr algn="ctr"/>
            <a:r>
              <a:rPr lang="en-US" sz="8800" b="1" dirty="0" smtClean="0">
                <a:ln w="9525">
                  <a:solidFill>
                    <a:schemeClr val="bg1"/>
                  </a:solidFill>
                  <a:prstDash val="solid"/>
                </a:ln>
                <a:effectLst>
                  <a:outerShdw blurRad="12700" dist="38100" dir="2700000" algn="tl" rotWithShape="0">
                    <a:schemeClr val="bg1">
                      <a:lumMod val="50000"/>
                    </a:schemeClr>
                  </a:outerShdw>
                </a:effectLst>
              </a:rPr>
              <a:t>Objective</a:t>
            </a:r>
            <a:endParaRPr lang="en-US" sz="8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p:cNvSpPr txBox="1"/>
          <p:nvPr/>
        </p:nvSpPr>
        <p:spPr>
          <a:xfrm>
            <a:off x="1423851" y="2573382"/>
            <a:ext cx="9065623" cy="1631216"/>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The Project Hospital Management System is aimed to develop to maintain the day to day state of appointments of patients, login and registration of patients, registration and login of doctor, list the doctors and to check medicines availability and buy them resulting in token generation to reduce counter chaos and user can easily take which are already ordered by them by just showing token number.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56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70423" y="380889"/>
            <a:ext cx="7525971" cy="1200329"/>
          </a:xfrm>
          <a:prstGeom prst="rect">
            <a:avLst/>
          </a:prstGeom>
          <a:noFill/>
        </p:spPr>
        <p:txBody>
          <a:bodyPr wrap="none" lIns="91440" tIns="45720" rIns="91440" bIns="45720">
            <a:spAutoFit/>
          </a:bodyPr>
          <a:lstStyle/>
          <a:p>
            <a:pPr algn="ctr"/>
            <a:r>
              <a:rPr lang="en-US" sz="72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Technology Used</a:t>
            </a:r>
            <a:endParaRPr lang="en-US" sz="7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TextBox 5"/>
          <p:cNvSpPr txBox="1"/>
          <p:nvPr/>
        </p:nvSpPr>
        <p:spPr>
          <a:xfrm>
            <a:off x="1384663" y="2547257"/>
            <a:ext cx="9666514" cy="1938992"/>
          </a:xfrm>
          <a:prstGeom prst="rect">
            <a:avLst/>
          </a:prstGeom>
          <a:noFill/>
        </p:spPr>
        <p:txBody>
          <a:bodyPr wrap="square" rtlCol="0">
            <a:spAutoFit/>
          </a:bodyPr>
          <a:lstStyle/>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Flutter framework for making app</a:t>
            </a:r>
          </a:p>
          <a:p>
            <a:pPr marL="742950" lvl="1"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Based on MVC+S design pattern.</a:t>
            </a: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SupaBase for database</a:t>
            </a: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IDE:  Visual studio </a:t>
            </a: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Emulator: Android Studio</a:t>
            </a:r>
          </a:p>
          <a:p>
            <a:pPr marL="285750" indent="-285750">
              <a:buFont typeface="Wingdings" panose="05000000000000000000" pitchFamily="2" charset="2"/>
              <a:buChar char="§"/>
            </a:pPr>
            <a:r>
              <a:rPr lang="en-US" sz="2000" dirty="0" smtClean="0">
                <a:latin typeface="Times New Roman" panose="02020603050405020304" pitchFamily="18" charset="0"/>
                <a:cs typeface="Times New Roman" panose="02020603050405020304" pitchFamily="18" charset="0"/>
              </a:rPr>
              <a:t>Dart Programming Language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376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851252" y="1990873"/>
            <a:ext cx="8126107" cy="3965789"/>
          </a:xfrm>
          <a:prstGeom prst="rect">
            <a:avLst/>
          </a:prstGeom>
        </p:spPr>
      </p:pic>
      <p:sp>
        <p:nvSpPr>
          <p:cNvPr id="6" name="Rectangle 5"/>
          <p:cNvSpPr/>
          <p:nvPr/>
        </p:nvSpPr>
        <p:spPr>
          <a:xfrm>
            <a:off x="1371644" y="524579"/>
            <a:ext cx="9362308" cy="1107996"/>
          </a:xfrm>
          <a:prstGeom prst="rect">
            <a:avLst/>
          </a:prstGeom>
          <a:noFill/>
        </p:spPr>
        <p:txBody>
          <a:bodyPr wrap="none" lIns="91440" tIns="45720" rIns="91440" bIns="45720">
            <a:spAutoFit/>
          </a:bodyPr>
          <a:lstStyle/>
          <a:p>
            <a:pPr algn="ctr"/>
            <a:r>
              <a:rPr lang="en-US" sz="66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MVC+S Design Pattern</a:t>
            </a:r>
            <a:endPar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044567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9743" y="341701"/>
            <a:ext cx="3922870" cy="1323439"/>
          </a:xfrm>
          <a:prstGeom prst="rect">
            <a:avLst/>
          </a:prstGeom>
          <a:noFill/>
        </p:spPr>
        <p:txBody>
          <a:bodyPr wrap="none" lIns="91440" tIns="45720" rIns="91440" bIns="45720">
            <a:spAutoFit/>
          </a:bodyPr>
          <a:lstStyle/>
          <a:p>
            <a:pPr algn="ctr"/>
            <a:r>
              <a:rPr lang="en-US" sz="8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ADMIN</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p:cNvSpPr txBox="1"/>
          <p:nvPr/>
        </p:nvSpPr>
        <p:spPr>
          <a:xfrm>
            <a:off x="1378303" y="2847702"/>
            <a:ext cx="9620623"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Admin can login and will be verified by database and after verification he will be allowed to used functionalities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Admin can register Doctor</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Admin can delete Doctor</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Admin can list all Doctors to check there details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035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a:t>
            </a:r>
            <a:r>
              <a:rPr lang="en-US" dirty="0" err="1" smtClean="0"/>
              <a:t>ki</a:t>
            </a:r>
            <a:r>
              <a:rPr lang="en-US" dirty="0" smtClean="0"/>
              <a:t> functionalities </a:t>
            </a:r>
            <a:r>
              <a:rPr lang="en-US" dirty="0" err="1" smtClean="0"/>
              <a:t>ka</a:t>
            </a:r>
            <a:r>
              <a:rPr lang="en-US" dirty="0" smtClean="0"/>
              <a:t> UI </a:t>
            </a:r>
            <a:r>
              <a:rPr lang="en-US" dirty="0" err="1" smtClean="0"/>
              <a:t>ki</a:t>
            </a:r>
            <a:r>
              <a:rPr lang="en-US" dirty="0" smtClean="0"/>
              <a:t> pic</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249613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4380" y="328638"/>
            <a:ext cx="4756110" cy="1323439"/>
          </a:xfrm>
          <a:prstGeom prst="rect">
            <a:avLst/>
          </a:prstGeom>
          <a:noFill/>
        </p:spPr>
        <p:txBody>
          <a:bodyPr wrap="none" lIns="91440" tIns="45720" rIns="91440" bIns="45720">
            <a:spAutoFit/>
          </a:bodyPr>
          <a:lstStyle/>
          <a:p>
            <a:pPr algn="ctr"/>
            <a:r>
              <a:rPr lang="en-US" sz="8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PATIENT</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TextBox 4"/>
          <p:cNvSpPr txBox="1"/>
          <p:nvPr/>
        </p:nvSpPr>
        <p:spPr>
          <a:xfrm>
            <a:off x="1449977" y="2442754"/>
            <a:ext cx="9496697"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Patient can register himself by providing required details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He can login which will be verified from database and after verification he will allow to use further functionalities</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He can book appointments according to doctor availability</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He can cancel appointments if needed.</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He can see his/her all appointment's detail</a:t>
            </a:r>
          </a:p>
          <a:p>
            <a:pPr marL="285750" indent="-28575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He can check his/her BMI by filling al required fields.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37356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50</TotalTime>
  <Words>505</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Bodoni MT</vt:lpstr>
      <vt:lpstr>Calibri</vt:lpstr>
      <vt:lpstr>Gill Sans MT</vt:lpstr>
      <vt:lpstr>Times New Roman</vt:lpstr>
      <vt:lpstr>Wingdings</vt:lpstr>
      <vt:lpstr>Gallery</vt:lpstr>
      <vt:lpstr>Software design and analysis PROJECT</vt:lpstr>
      <vt:lpstr>PowerPoint Presentation</vt:lpstr>
      <vt:lpstr>PowerPoint Presentation</vt:lpstr>
      <vt:lpstr>PowerPoint Presentation</vt:lpstr>
      <vt:lpstr>PowerPoint Presentation</vt:lpstr>
      <vt:lpstr>PowerPoint Presentation</vt:lpstr>
      <vt:lpstr>PowerPoint Presentation</vt:lpstr>
      <vt:lpstr>Admin ki functionalities ka UI ki pic</vt:lpstr>
      <vt:lpstr>PowerPoint Presentation</vt:lpstr>
      <vt:lpstr>Jitne ss daalna daalde functionalities ke hisab se</vt:lpstr>
      <vt:lpstr>PowerPoint Presentation</vt:lpstr>
      <vt:lpstr>Jitne dil kr ss daalde</vt:lpstr>
      <vt:lpstr>PowerPoint Presentation</vt:lpstr>
      <vt:lpstr>ss</vt:lpstr>
      <vt:lpstr>PowerPoint Presentation</vt:lpstr>
      <vt:lpstr>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and analysis PROJECT</dc:title>
  <dc:creator>BASIL</dc:creator>
  <cp:lastModifiedBy>BASIL</cp:lastModifiedBy>
  <cp:revision>52</cp:revision>
  <dcterms:created xsi:type="dcterms:W3CDTF">2022-12-04T17:37:52Z</dcterms:created>
  <dcterms:modified xsi:type="dcterms:W3CDTF">2022-12-04T18:28:30Z</dcterms:modified>
</cp:coreProperties>
</file>