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7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3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3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E110D-9054-424E-B30E-17D8EE8F16B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54C4-AFD2-446F-8F61-8D9703F2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4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84632" y="411480"/>
            <a:ext cx="10671048" cy="5605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88533" y="688622"/>
            <a:ext cx="1896534" cy="801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39556" y="688622"/>
            <a:ext cx="1896534" cy="801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smtClean="0"/>
              <a:t>Printer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43022" y="3008488"/>
            <a:ext cx="1896534" cy="801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45778" y="3025422"/>
            <a:ext cx="1896534" cy="801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3285067" y="1089378"/>
            <a:ext cx="275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" idx="0"/>
            <a:endCxn id="5" idx="2"/>
          </p:cNvCxnSpPr>
          <p:nvPr/>
        </p:nvCxnSpPr>
        <p:spPr>
          <a:xfrm rot="5400000" flipH="1" flipV="1">
            <a:off x="5280379" y="1301044"/>
            <a:ext cx="1518355" cy="1896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0"/>
            <a:endCxn id="5" idx="2"/>
          </p:cNvCxnSpPr>
          <p:nvPr/>
        </p:nvCxnSpPr>
        <p:spPr>
          <a:xfrm rot="16200000" flipV="1">
            <a:off x="7123290" y="1354667"/>
            <a:ext cx="1535289" cy="180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2168" y="904712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f( );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3022" y="4132544"/>
            <a:ext cx="196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f( 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return 10;</a:t>
            </a:r>
            <a:endParaRPr lang="en-US" altLang="ko-KR" dirty="0"/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45778" y="4132544"/>
            <a:ext cx="196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f( 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return 50;</a:t>
            </a:r>
            <a:endParaRPr lang="en-US" altLang="ko-KR" dirty="0"/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0976" y="1687631"/>
            <a:ext cx="276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print( 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out(</a:t>
            </a:r>
            <a:r>
              <a:rPr lang="en-US" altLang="ko-KR" dirty="0" err="1" smtClean="0"/>
              <a:t>printer.f</a:t>
            </a:r>
            <a:r>
              <a:rPr lang="en-US" altLang="ko-KR" dirty="0" smtClean="0"/>
              <a:t>( ));</a:t>
            </a:r>
            <a:endParaRPr lang="en-US" altLang="ko-KR" dirty="0"/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30968" y="128016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PrinterTest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</cp:revision>
  <dcterms:created xsi:type="dcterms:W3CDTF">2022-08-03T02:08:45Z</dcterms:created>
  <dcterms:modified xsi:type="dcterms:W3CDTF">2022-08-03T08:52:57Z</dcterms:modified>
</cp:coreProperties>
</file>