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08" r:id="rId2"/>
    <p:sldId id="874" r:id="rId3"/>
    <p:sldId id="890" r:id="rId4"/>
    <p:sldId id="891" r:id="rId5"/>
    <p:sldId id="893" r:id="rId6"/>
    <p:sldId id="895" r:id="rId7"/>
    <p:sldId id="896" r:id="rId8"/>
    <p:sldId id="897" r:id="rId9"/>
    <p:sldId id="900" r:id="rId10"/>
    <p:sldId id="899" r:id="rId11"/>
    <p:sldId id="928" r:id="rId12"/>
    <p:sldId id="901" r:id="rId13"/>
    <p:sldId id="903" r:id="rId14"/>
    <p:sldId id="902" r:id="rId15"/>
    <p:sldId id="904" r:id="rId16"/>
    <p:sldId id="908" r:id="rId17"/>
    <p:sldId id="909" r:id="rId18"/>
    <p:sldId id="856" r:id="rId19"/>
    <p:sldId id="926" r:id="rId20"/>
    <p:sldId id="925" r:id="rId21"/>
    <p:sldId id="863" r:id="rId22"/>
    <p:sldId id="931" r:id="rId23"/>
    <p:sldId id="930" r:id="rId24"/>
    <p:sldId id="932" r:id="rId25"/>
    <p:sldId id="927" r:id="rId26"/>
    <p:sldId id="945" r:id="rId27"/>
    <p:sldId id="942" r:id="rId28"/>
    <p:sldId id="943" r:id="rId29"/>
    <p:sldId id="944" r:id="rId30"/>
    <p:sldId id="949" r:id="rId31"/>
    <p:sldId id="935" r:id="rId32"/>
    <p:sldId id="950" r:id="rId33"/>
    <p:sldId id="937" r:id="rId34"/>
    <p:sldId id="951" r:id="rId35"/>
    <p:sldId id="939" r:id="rId36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B68484"/>
    <a:srgbClr val="660033"/>
    <a:srgbClr val="000099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 autoAdjust="0"/>
    <p:restoredTop sz="91398" autoAdjust="0"/>
  </p:normalViewPr>
  <p:slideViewPr>
    <p:cSldViewPr>
      <p:cViewPr varScale="1">
        <p:scale>
          <a:sx n="119" d="100"/>
          <a:sy n="119" d="100"/>
        </p:scale>
        <p:origin x="330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942" y="-108"/>
      </p:cViewPr>
      <p:guideLst>
        <p:guide orient="horz" pos="3148"/>
        <p:guide pos="216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DE98785-05F1-4CB9-937D-82000AC85247}" type="datetimeFigureOut">
              <a:rPr lang="ko-KR" altLang="en-US"/>
              <a:pPr>
                <a:defRPr/>
              </a:pPr>
              <a:t>2024-08-30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FE03ED4-3C52-47E6-A358-EAF0725FE7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79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867D5FE-B6E2-4977-8741-3A16E6937319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163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8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06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58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555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14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05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993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0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29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391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35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63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2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614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7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07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81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E03ED4-3C52-47E6-A358-EAF0725FE77B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7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516688" y="104775"/>
            <a:ext cx="2487612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javaScript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Ajax</a:t>
            </a:r>
            <a:endParaRPr lang="ko-KR" altLang="en-US" sz="12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rgbClr val="000099"/>
          </a:solidFill>
          <a:ln w="3175">
            <a:solidFill>
              <a:srgbClr val="000099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2900337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8461668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/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54107447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5" r:id="rId2"/>
    <p:sldLayoutId id="2147484157" r:id="rId3"/>
  </p:sldLayoutIdLst>
  <p:transition spd="slow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</a:p>
          <a:p>
            <a:pPr algn="ctr" eaLnBrk="1" latinLnBrk="1" hangingPunct="1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Ajax</a:t>
            </a: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JavaScript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+mn-ea"/>
                <a:ea typeface="+mn-ea"/>
              </a:rPr>
              <a:t>DOM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</a:rPr>
              <a:t>Ajax,  </a:t>
            </a:r>
            <a:r>
              <a:rPr lang="en-US" altLang="ko-KR" sz="1800" dirty="0" err="1">
                <a:latin typeface="+mn-ea"/>
              </a:rPr>
              <a:t>json</a:t>
            </a:r>
            <a:endParaRPr lang="en-US" altLang="ko-KR" sz="1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25825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 이동하기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ED86B-55B7-4DF0-AC50-D1D1FF5434B3}"/>
              </a:ext>
            </a:extLst>
          </p:cNvPr>
          <p:cNvSpPr/>
          <p:nvPr/>
        </p:nvSpPr>
        <p:spPr>
          <a:xfrm>
            <a:off x="364968" y="4681437"/>
            <a:ext cx="16867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</a:rPr>
              <a:t>exam</a:t>
            </a:r>
            <a:r>
              <a:rPr lang="en-US" altLang="ko-KR" sz="1400" b="1" dirty="0">
                <a:latin typeface="+mn-ea"/>
                <a:ea typeface="+mn-ea"/>
              </a:rPr>
              <a:t>07.html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61FFD4F-E64E-4A6B-82FF-71792FAB0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53713"/>
              </p:ext>
            </p:extLst>
          </p:nvPr>
        </p:nvGraphicFramePr>
        <p:xfrm>
          <a:off x="429505" y="944824"/>
          <a:ext cx="8426971" cy="22881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7575">
                  <a:extLst>
                    <a:ext uri="{9D8B030D-6E8A-4147-A177-3AD203B41FA5}">
                      <a16:colId xmlns:a16="http://schemas.microsoft.com/office/drawing/2014/main" val="1344306183"/>
                    </a:ext>
                  </a:extLst>
                </a:gridCol>
                <a:gridCol w="2326808">
                  <a:extLst>
                    <a:ext uri="{9D8B030D-6E8A-4147-A177-3AD203B41FA5}">
                      <a16:colId xmlns:a16="http://schemas.microsoft.com/office/drawing/2014/main" val="751238862"/>
                    </a:ext>
                  </a:extLst>
                </a:gridCol>
                <a:gridCol w="5292588">
                  <a:extLst>
                    <a:ext uri="{9D8B030D-6E8A-4147-A177-3AD203B41FA5}">
                      <a16:colId xmlns:a16="http://schemas.microsoft.com/office/drawing/2014/main" val="1492499990"/>
                    </a:ext>
                  </a:extLst>
                </a:gridCol>
              </a:tblGrid>
              <a:tr h="2969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endParaRPr lang="ko-KR" altLang="en-US" sz="1200" b="1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메소드 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200" u="none" strike="noStrike" dirty="0" err="1"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endParaRPr lang="ko-KR" altLang="en-US" sz="1200" b="1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200" b="1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423974300"/>
                  </a:ext>
                </a:extLst>
              </a:tr>
              <a:tr h="3116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자식 찾기</a:t>
                      </a:r>
                    </a:p>
                    <a:p>
                      <a:pPr algn="l"/>
                      <a:endParaRPr lang="ko-KR" altLang="en-US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>
                          <a:effectLst/>
                          <a:latin typeface="+mn-ea"/>
                          <a:ea typeface="+mn-ea"/>
                        </a:rPr>
                        <a:t>children</a:t>
                      </a:r>
                      <a:endParaRPr lang="en-US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현재 요소의 모든 자식 요소를 </a:t>
                      </a:r>
                      <a:r>
                        <a:rPr lang="en-US" altLang="ko-KR" sz="1200" u="none" strike="noStrike" dirty="0" err="1">
                          <a:effectLst/>
                          <a:latin typeface="+mn-ea"/>
                          <a:ea typeface="+mn-ea"/>
                        </a:rPr>
                        <a:t>HTMLCollection</a:t>
                      </a: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으로 반환합니다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383992224"/>
                  </a:ext>
                </a:extLst>
              </a:tr>
              <a:tr h="311675">
                <a:tc vMerge="1">
                  <a:txBody>
                    <a:bodyPr/>
                    <a:lstStyle/>
                    <a:p>
                      <a:pPr algn="l"/>
                      <a:endParaRPr lang="ko-KR" altLang="en-US" sz="11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  <a:latin typeface="+mn-ea"/>
                          <a:ea typeface="+mn-ea"/>
                        </a:rPr>
                        <a:t>firstElementChild</a:t>
                      </a:r>
                      <a:endParaRPr lang="en-US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현재 요소의 첫 번째 자식 요소를 반환합니다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655355334"/>
                  </a:ext>
                </a:extLst>
              </a:tr>
              <a:tr h="311675">
                <a:tc vMerge="1">
                  <a:txBody>
                    <a:bodyPr/>
                    <a:lstStyle/>
                    <a:p>
                      <a:pPr algn="l"/>
                      <a:endParaRPr lang="ko-KR" altLang="en-US" sz="11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  <a:latin typeface="+mn-ea"/>
                          <a:ea typeface="+mn-ea"/>
                        </a:rPr>
                        <a:t>lastElementChild</a:t>
                      </a:r>
                      <a:endParaRPr lang="en-US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현재 요소의 마지막 자식 요소를 반환합니다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837130"/>
                  </a:ext>
                </a:extLst>
              </a:tr>
              <a:tr h="311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부모 찾기</a:t>
                      </a: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  <a:latin typeface="+mn-ea"/>
                          <a:ea typeface="+mn-ea"/>
                        </a:rPr>
                        <a:t>parentElement</a:t>
                      </a:r>
                      <a:endParaRPr lang="en-US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현재 요소의 부모 요소를 반환합니다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9792036"/>
                  </a:ext>
                </a:extLst>
              </a:tr>
              <a:tr h="311675"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형제 찾기</a:t>
                      </a: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  <a:latin typeface="+mn-ea"/>
                          <a:ea typeface="+mn-ea"/>
                        </a:rPr>
                        <a:t>nextElementSibling</a:t>
                      </a:r>
                      <a:endParaRPr lang="en-US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현재 요소의 다음 형제 요소를 반환합니다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7810148"/>
                  </a:ext>
                </a:extLst>
              </a:tr>
              <a:tr h="311675">
                <a:tc vMerge="1">
                  <a:txBody>
                    <a:bodyPr/>
                    <a:lstStyle/>
                    <a:p>
                      <a:pPr algn="l"/>
                      <a:endParaRPr lang="ko-KR" altLang="en-US" sz="11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dirty="0" err="1">
                          <a:effectLst/>
                          <a:latin typeface="+mn-ea"/>
                          <a:ea typeface="+mn-ea"/>
                        </a:rPr>
                        <a:t>previousElementSibling</a:t>
                      </a:r>
                      <a:endParaRPr lang="en-US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u="none" strike="noStrike" dirty="0">
                          <a:effectLst/>
                          <a:latin typeface="+mn-ea"/>
                          <a:ea typeface="+mn-ea"/>
                        </a:rPr>
                        <a:t>현재 요소의 이전 형제 요소를 반환합니다</a:t>
                      </a:r>
                      <a:r>
                        <a:rPr lang="en-US" altLang="ko-KR" sz="1200" u="none" strike="noStrike" dirty="0"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en-US" altLang="ko-KR" sz="1200" b="0" u="none" strike="noStrike" dirty="0">
                        <a:solidFill>
                          <a:srgbClr val="505567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97553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18943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25825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 이동하기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3124DA-594F-49CA-9A8B-DEB8B624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3" y="3764127"/>
            <a:ext cx="5100159" cy="11650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DC7F2F1-9935-4677-8AC6-A9F464C82DBC}"/>
              </a:ext>
            </a:extLst>
          </p:cNvPr>
          <p:cNvSpPr/>
          <p:nvPr/>
        </p:nvSpPr>
        <p:spPr>
          <a:xfrm>
            <a:off x="364967" y="966490"/>
            <a:ext cx="15114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</a:rPr>
              <a:t>exam</a:t>
            </a:r>
            <a:r>
              <a:rPr lang="en-US" altLang="ko-KR" sz="1400" b="1" dirty="0">
                <a:latin typeface="+mn-ea"/>
                <a:ea typeface="+mn-ea"/>
              </a:rPr>
              <a:t>08.html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CD2162-8CE1-40F3-A5E1-2029C9B32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43" y="1269373"/>
            <a:ext cx="1926817" cy="230514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96EB4C-E8DF-405A-84A9-3C20E4E75E3F}"/>
              </a:ext>
            </a:extLst>
          </p:cNvPr>
          <p:cNvSpPr/>
          <p:nvPr/>
        </p:nvSpPr>
        <p:spPr>
          <a:xfrm>
            <a:off x="4212211" y="1274267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01F77C-04E6-40FB-99C3-C70539B675FD}"/>
              </a:ext>
            </a:extLst>
          </p:cNvPr>
          <p:cNvSpPr/>
          <p:nvPr/>
        </p:nvSpPr>
        <p:spPr>
          <a:xfrm>
            <a:off x="4639076" y="1274267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0BEA5D-D590-479C-B15A-3237BBD5403A}"/>
              </a:ext>
            </a:extLst>
          </p:cNvPr>
          <p:cNvSpPr/>
          <p:nvPr/>
        </p:nvSpPr>
        <p:spPr>
          <a:xfrm>
            <a:off x="5065941" y="1274267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7372B2-CC04-4399-9768-F441B34D72A7}"/>
              </a:ext>
            </a:extLst>
          </p:cNvPr>
          <p:cNvSpPr/>
          <p:nvPr/>
        </p:nvSpPr>
        <p:spPr>
          <a:xfrm>
            <a:off x="3265439" y="1988387"/>
            <a:ext cx="1493504" cy="711442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정우성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hp=010-1111-1111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company=02-1111-1111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710A47C-25C3-4733-BAB3-FEB910F1B693}"/>
              </a:ext>
            </a:extLst>
          </p:cNvPr>
          <p:cNvSpPr/>
          <p:nvPr/>
        </p:nvSpPr>
        <p:spPr>
          <a:xfrm>
            <a:off x="4853028" y="1988387"/>
            <a:ext cx="1493504" cy="711442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hp=010-2222-2222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company=02-2222-2222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F49D76D-10C9-4AA3-8262-BF7664DF862F}"/>
              </a:ext>
            </a:extLst>
          </p:cNvPr>
          <p:cNvSpPr/>
          <p:nvPr/>
        </p:nvSpPr>
        <p:spPr>
          <a:xfrm>
            <a:off x="6448471" y="1988387"/>
            <a:ext cx="1493504" cy="711442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박명수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hp=010-3333-3333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company=02-3333-3333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5E3EB4-70C8-4974-A429-6CD41597277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012191" y="1487699"/>
            <a:ext cx="413452" cy="500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A8A8E21-DE10-4C7C-B182-D3A346DE54D1}"/>
              </a:ext>
            </a:extLst>
          </p:cNvPr>
          <p:cNvCxnSpPr>
            <a:cxnSpLocks/>
          </p:cNvCxnSpPr>
          <p:nvPr/>
        </p:nvCxnSpPr>
        <p:spPr>
          <a:xfrm flipH="1" flipV="1">
            <a:off x="4870630" y="1487699"/>
            <a:ext cx="593824" cy="500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318FFB-3441-43A3-8A9A-C1E00C440815}"/>
              </a:ext>
            </a:extLst>
          </p:cNvPr>
          <p:cNvCxnSpPr>
            <a:cxnSpLocks/>
          </p:cNvCxnSpPr>
          <p:nvPr/>
        </p:nvCxnSpPr>
        <p:spPr>
          <a:xfrm flipH="1" flipV="1">
            <a:off x="5231151" y="1487699"/>
            <a:ext cx="1741458" cy="500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9C5797-C81B-493A-B911-D8021B6CA21E}"/>
              </a:ext>
            </a:extLst>
          </p:cNvPr>
          <p:cNvSpPr/>
          <p:nvPr/>
        </p:nvSpPr>
        <p:spPr>
          <a:xfrm>
            <a:off x="3484323" y="1004262"/>
            <a:ext cx="1074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latin typeface="+mn-ea"/>
                <a:ea typeface="+mn-ea"/>
              </a:rPr>
              <a:t>personList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8A9D8-6004-4934-9BF8-E115608463B7}"/>
              </a:ext>
            </a:extLst>
          </p:cNvPr>
          <p:cNvSpPr/>
          <p:nvPr/>
        </p:nvSpPr>
        <p:spPr>
          <a:xfrm>
            <a:off x="3175415" y="1701132"/>
            <a:ext cx="1074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personVo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458B-FF5F-42AE-BA16-5FDEDFA028F6}"/>
              </a:ext>
            </a:extLst>
          </p:cNvPr>
          <p:cNvSpPr/>
          <p:nvPr/>
        </p:nvSpPr>
        <p:spPr>
          <a:xfrm>
            <a:off x="4804286" y="1695384"/>
            <a:ext cx="1074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personVo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548754-A407-4699-973D-A30EF232B45B}"/>
              </a:ext>
            </a:extLst>
          </p:cNvPr>
          <p:cNvSpPr/>
          <p:nvPr/>
        </p:nvSpPr>
        <p:spPr>
          <a:xfrm>
            <a:off x="6382608" y="1695384"/>
            <a:ext cx="10746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personVo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D6A74-EF04-44BC-AD1E-4B677CD1A7D0}"/>
              </a:ext>
            </a:extLst>
          </p:cNvPr>
          <p:cNvSpPr/>
          <p:nvPr/>
        </p:nvSpPr>
        <p:spPr>
          <a:xfrm>
            <a:off x="3563888" y="3456350"/>
            <a:ext cx="22406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personList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78D68C-B958-E100-EFB3-7DA660C24304}"/>
              </a:ext>
            </a:extLst>
          </p:cNvPr>
          <p:cNvSpPr/>
          <p:nvPr/>
        </p:nvSpPr>
        <p:spPr>
          <a:xfrm>
            <a:off x="6922626" y="593728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811D1A-049C-543C-2400-522834E74F11}"/>
              </a:ext>
            </a:extLst>
          </p:cNvPr>
          <p:cNvSpPr/>
          <p:nvPr/>
        </p:nvSpPr>
        <p:spPr>
          <a:xfrm>
            <a:off x="7349491" y="593728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C00D7-82A5-1A2C-2B0F-E6D9634D9FF9}"/>
              </a:ext>
            </a:extLst>
          </p:cNvPr>
          <p:cNvSpPr/>
          <p:nvPr/>
        </p:nvSpPr>
        <p:spPr>
          <a:xfrm>
            <a:off x="7776356" y="593728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tr</a:t>
            </a:r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82BA8-7656-8104-E12E-ED74A36581AE}"/>
              </a:ext>
            </a:extLst>
          </p:cNvPr>
          <p:cNvSpPr txBox="1"/>
          <p:nvPr/>
        </p:nvSpPr>
        <p:spPr>
          <a:xfrm>
            <a:off x="6660232" y="316729"/>
            <a:ext cx="1228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+mn-ea"/>
                <a:ea typeface="+mn-ea"/>
              </a:rPr>
              <a:t>trList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95234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46085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90484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요소의 스타일시트 제어 </a:t>
            </a:r>
            <a:r>
              <a:rPr lang="en-US" altLang="ko-KR" dirty="0"/>
              <a:t>– </a:t>
            </a:r>
            <a:r>
              <a:rPr lang="ko-KR" altLang="en-US" dirty="0"/>
              <a:t>스타일적용</a:t>
            </a:r>
            <a:r>
              <a:rPr lang="en-US" altLang="ko-KR" dirty="0"/>
              <a:t>, </a:t>
            </a:r>
            <a:r>
              <a:rPr lang="ko-KR" altLang="en-US" dirty="0"/>
              <a:t>스타일읽기</a:t>
            </a:r>
            <a:r>
              <a:rPr lang="en-US" altLang="ko-KR" dirty="0"/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9181ED-23FD-43E0-8DD3-5B7F90D86912}"/>
              </a:ext>
            </a:extLst>
          </p:cNvPr>
          <p:cNvGraphicFramePr>
            <a:graphicFrameLocks noGrp="1"/>
          </p:cNvGraphicFramePr>
          <p:nvPr/>
        </p:nvGraphicFramePr>
        <p:xfrm>
          <a:off x="381364" y="950913"/>
          <a:ext cx="8475298" cy="16208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7540">
                  <a:extLst>
                    <a:ext uri="{9D8B030D-6E8A-4147-A177-3AD203B41FA5}">
                      <a16:colId xmlns:a16="http://schemas.microsoft.com/office/drawing/2014/main" val="1992966076"/>
                    </a:ext>
                  </a:extLst>
                </a:gridCol>
                <a:gridCol w="2388575">
                  <a:extLst>
                    <a:ext uri="{9D8B030D-6E8A-4147-A177-3AD203B41FA5}">
                      <a16:colId xmlns:a16="http://schemas.microsoft.com/office/drawing/2014/main" val="804158500"/>
                    </a:ext>
                  </a:extLst>
                </a:gridCol>
                <a:gridCol w="4629183">
                  <a:extLst>
                    <a:ext uri="{9D8B030D-6E8A-4147-A177-3AD203B41FA5}">
                      <a16:colId xmlns:a16="http://schemas.microsoft.com/office/drawing/2014/main" val="2435740386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extLst>
                  <a:ext uri="{0D108BD9-81ED-4DB2-BD59-A6C34878D82A}">
                    <a16:rowId xmlns:a16="http://schemas.microsoft.com/office/drawing/2014/main" val="3653209087"/>
                  </a:ext>
                </a:extLst>
              </a:tr>
              <a:tr h="68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스타일시트 적용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style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1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endParaRPr lang="en-US" altLang="ko-KR" sz="1100" b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let tag01 = 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("#txt-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tag01.style.fontSize = "20px";</a:t>
                      </a: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2909352065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적용된</a:t>
                      </a:r>
                      <a:b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스타일시트 읽기</a:t>
                      </a:r>
                      <a:endParaRPr lang="en-US" altLang="ko-KR" sz="1100" b="1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4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style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css</a:t>
                      </a:r>
                      <a:r>
                        <a:rPr lang="ko-KR" altLang="en-US" sz="1100" b="1" u="none" strike="noStrike" dirty="0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속성</a:t>
                      </a:r>
                      <a:endParaRPr lang="en-US" altLang="ko-KR" sz="1100" b="0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let tag01 = 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("#txt-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console.log(tag01.style.fontSize)</a:t>
                      </a: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398390134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522DA4A-2509-431D-A27E-58F1675FD236}"/>
              </a:ext>
            </a:extLst>
          </p:cNvPr>
          <p:cNvSpPr/>
          <p:nvPr/>
        </p:nvSpPr>
        <p:spPr>
          <a:xfrm>
            <a:off x="364968" y="2782986"/>
            <a:ext cx="4207032" cy="1059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 latinLnBrk="1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+mn-ea"/>
                <a:ea typeface="+mn-ea"/>
              </a:rPr>
              <a:t>css</a:t>
            </a:r>
            <a:r>
              <a:rPr lang="ko-KR" altLang="en-US" sz="1400" b="1" dirty="0" err="1">
                <a:latin typeface="+mn-ea"/>
                <a:ea typeface="+mn-ea"/>
              </a:rPr>
              <a:t>속성명</a:t>
            </a:r>
            <a:endParaRPr lang="en-US" altLang="ko-KR" sz="1400" b="1" dirty="0">
              <a:latin typeface="+mn-ea"/>
              <a:ea typeface="+mn-ea"/>
            </a:endParaRPr>
          </a:p>
          <a:p>
            <a:pPr latinLnBrk="1">
              <a:lnSpc>
                <a:spcPct val="120000"/>
              </a:lnSpc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 border 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 border</a:t>
            </a:r>
          </a:p>
          <a:p>
            <a:pPr latinLnBrk="1">
              <a:lnSpc>
                <a:spcPct val="120000"/>
              </a:lnSpc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   font-size 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fontSize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latinLnBrk="1">
              <a:lnSpc>
                <a:spcPct val="120000"/>
              </a:lnSpc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   background-color  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backgroundColor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ED86B-55B7-4DF0-AC50-D1D1FF5434B3}"/>
              </a:ext>
            </a:extLst>
          </p:cNvPr>
          <p:cNvSpPr/>
          <p:nvPr/>
        </p:nvSpPr>
        <p:spPr>
          <a:xfrm>
            <a:off x="364968" y="4681437"/>
            <a:ext cx="4207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</a:rPr>
              <a:t>exam</a:t>
            </a:r>
            <a:r>
              <a:rPr lang="en-US" altLang="ko-KR" sz="1400" b="1" dirty="0">
                <a:latin typeface="+mn-ea"/>
                <a:ea typeface="+mn-ea"/>
              </a:rPr>
              <a:t>09.html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8CB942-C492-4D0E-AC04-A79792313F9D}"/>
              </a:ext>
            </a:extLst>
          </p:cNvPr>
          <p:cNvSpPr/>
          <p:nvPr/>
        </p:nvSpPr>
        <p:spPr>
          <a:xfrm>
            <a:off x="4619013" y="2782986"/>
            <a:ext cx="4207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 latinLnBrk="1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ea typeface="+mn-ea"/>
              </a:rPr>
              <a:t>inline</a:t>
            </a:r>
            <a:r>
              <a:rPr lang="ko-KR" altLang="en-US" sz="1400" b="1" dirty="0">
                <a:latin typeface="+mn-ea"/>
                <a:ea typeface="+mn-ea"/>
              </a:rPr>
              <a:t>으로만 주어진 </a:t>
            </a:r>
            <a:r>
              <a:rPr lang="en-US" altLang="ko-KR" sz="1400" b="1" dirty="0">
                <a:latin typeface="+mn-ea"/>
                <a:ea typeface="+mn-ea"/>
              </a:rPr>
              <a:t>style</a:t>
            </a:r>
            <a:r>
              <a:rPr lang="ko-KR" altLang="en-US" sz="1400" b="1" dirty="0">
                <a:latin typeface="+mn-ea"/>
                <a:ea typeface="+mn-ea"/>
              </a:rPr>
              <a:t>만 읽을 수 있다</a:t>
            </a:r>
          </a:p>
        </p:txBody>
      </p:sp>
    </p:spTree>
    <p:extLst>
      <p:ext uri="{BB962C8B-B14F-4D97-AF65-F5344CB8AC3E}">
        <p14:creationId xmlns:p14="http://schemas.microsoft.com/office/powerpoint/2010/main" val="359002592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61681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요소의 스타일시트 제어 </a:t>
            </a:r>
            <a:r>
              <a:rPr lang="en-US" altLang="ko-KR" dirty="0"/>
              <a:t>– </a:t>
            </a:r>
            <a:r>
              <a:rPr lang="ko-KR" altLang="en-US" dirty="0"/>
              <a:t>스타일추가</a:t>
            </a:r>
            <a:r>
              <a:rPr lang="en-US" altLang="ko-KR" dirty="0"/>
              <a:t>, </a:t>
            </a:r>
            <a:r>
              <a:rPr lang="ko-KR" altLang="en-US" dirty="0"/>
              <a:t>스타일삭제</a:t>
            </a:r>
            <a:r>
              <a:rPr lang="en-US" altLang="ko-KR" dirty="0"/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9181ED-23FD-43E0-8DD3-5B7F90D8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92377"/>
              </p:ext>
            </p:extLst>
          </p:nvPr>
        </p:nvGraphicFramePr>
        <p:xfrm>
          <a:off x="434181" y="1328155"/>
          <a:ext cx="8475298" cy="23433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7540">
                  <a:extLst>
                    <a:ext uri="{9D8B030D-6E8A-4147-A177-3AD203B41FA5}">
                      <a16:colId xmlns:a16="http://schemas.microsoft.com/office/drawing/2014/main" val="1992966076"/>
                    </a:ext>
                  </a:extLst>
                </a:gridCol>
                <a:gridCol w="2877112">
                  <a:extLst>
                    <a:ext uri="{9D8B030D-6E8A-4147-A177-3AD203B41FA5}">
                      <a16:colId xmlns:a16="http://schemas.microsoft.com/office/drawing/2014/main" val="804158500"/>
                    </a:ext>
                  </a:extLst>
                </a:gridCol>
                <a:gridCol w="4140646">
                  <a:extLst>
                    <a:ext uri="{9D8B030D-6E8A-4147-A177-3AD203B41FA5}">
                      <a16:colId xmlns:a16="http://schemas.microsoft.com/office/drawing/2014/main" val="2435740386"/>
                    </a:ext>
                  </a:extLst>
                </a:gridCol>
              </a:tblGrid>
              <a:tr h="301800">
                <a:tc>
                  <a:txBody>
                    <a:bodyPr/>
                    <a:lstStyle/>
                    <a:p>
                      <a:pPr algn="ctr"/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extLst>
                  <a:ext uri="{0D108BD9-81ED-4DB2-BD59-A6C34878D82A}">
                    <a16:rowId xmlns:a16="http://schemas.microsoft.com/office/drawing/2014/main" val="3653209087"/>
                  </a:ext>
                </a:extLst>
              </a:tr>
              <a:tr h="680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스타일 추가</a:t>
                      </a: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.classList.</a:t>
                      </a:r>
                      <a:r>
                        <a:rPr lang="en-US" altLang="ko-KR" sz="1100" b="1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"class1", ...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let tag01 = 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("#txt-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tag01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classList.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add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blue-box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")</a:t>
                      </a: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2909352065"/>
                  </a:ext>
                </a:extLst>
              </a:tr>
              <a:tr h="680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스타일 삭제</a:t>
                      </a:r>
                      <a:endParaRPr lang="en-US" altLang="ko-KR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.classList.</a:t>
                      </a:r>
                      <a:r>
                        <a:rPr lang="en-US" altLang="ko-KR" sz="1100" b="1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remove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"class1", ...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let tag01 = 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("#txt-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tag01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classList.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remove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blue-box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")</a:t>
                      </a: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3983901347"/>
                  </a:ext>
                </a:extLst>
              </a:tr>
              <a:tr h="680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스타일 교체</a:t>
                      </a:r>
                      <a:endParaRPr lang="en-US" altLang="ko-KR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.classList.</a:t>
                      </a:r>
                      <a:r>
                        <a:rPr lang="en-US" altLang="ko-KR" sz="1100" b="1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replace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"old"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100" b="1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"new"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let tag01 = 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("#txt-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tag01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classList.</a:t>
                      </a:r>
                      <a:r>
                        <a:rPr lang="en-US" altLang="ko-KR" sz="11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replace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blue-box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", "</a:t>
                      </a:r>
                      <a:r>
                        <a:rPr lang="en-US" altLang="ko-KR" sz="1100" b="1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blue-red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")</a:t>
                      </a: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35900004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522DA4A-2509-431D-A27E-58F1675FD236}"/>
              </a:ext>
            </a:extLst>
          </p:cNvPr>
          <p:cNvSpPr/>
          <p:nvPr/>
        </p:nvSpPr>
        <p:spPr>
          <a:xfrm>
            <a:off x="355802" y="984984"/>
            <a:ext cx="561681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ea typeface="+mn-ea"/>
              </a:rPr>
              <a:t>classList</a:t>
            </a:r>
            <a:r>
              <a:rPr lang="en-US" altLang="ko-KR" sz="1400" dirty="0">
                <a:latin typeface="+mn-ea"/>
                <a:ea typeface="+mn-ea"/>
              </a:rPr>
              <a:t> - </a:t>
            </a:r>
            <a:r>
              <a:rPr lang="ko-KR" altLang="en-US" sz="1400" dirty="0">
                <a:latin typeface="+mn-ea"/>
                <a:ea typeface="+mn-ea"/>
              </a:rPr>
              <a:t>클래스를 조작하기위한 읽기전용 요소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ED86B-55B7-4DF0-AC50-D1D1FF5434B3}"/>
              </a:ext>
            </a:extLst>
          </p:cNvPr>
          <p:cNvSpPr/>
          <p:nvPr/>
        </p:nvSpPr>
        <p:spPr>
          <a:xfrm>
            <a:off x="364968" y="4681437"/>
            <a:ext cx="4207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</a:rPr>
              <a:t>exam</a:t>
            </a:r>
            <a:r>
              <a:rPr lang="en-US" altLang="ko-KR" sz="1400" b="1" dirty="0">
                <a:latin typeface="+mn-ea"/>
                <a:ea typeface="+mn-ea"/>
              </a:rPr>
              <a:t>10.html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62308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81504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61681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요소의 컨텐츠 변경 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ED86B-55B7-4DF0-AC50-D1D1FF5434B3}"/>
              </a:ext>
            </a:extLst>
          </p:cNvPr>
          <p:cNvSpPr/>
          <p:nvPr/>
        </p:nvSpPr>
        <p:spPr>
          <a:xfrm>
            <a:off x="364968" y="4681437"/>
            <a:ext cx="4207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</a:rPr>
              <a:t>exam</a:t>
            </a:r>
            <a:r>
              <a:rPr lang="en-US" altLang="ko-KR" sz="1400" b="1" dirty="0">
                <a:latin typeface="+mn-ea"/>
                <a:ea typeface="+mn-ea"/>
              </a:rPr>
              <a:t>11.html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7D29C5-1B16-4EB6-815D-D3A34865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700531"/>
              </p:ext>
            </p:extLst>
          </p:nvPr>
        </p:nvGraphicFramePr>
        <p:xfrm>
          <a:off x="381364" y="950913"/>
          <a:ext cx="8652107" cy="22631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22284">
                  <a:extLst>
                    <a:ext uri="{9D8B030D-6E8A-4147-A177-3AD203B41FA5}">
                      <a16:colId xmlns:a16="http://schemas.microsoft.com/office/drawing/2014/main" val="1992966076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804158500"/>
                    </a:ext>
                  </a:extLst>
                </a:gridCol>
                <a:gridCol w="3849403">
                  <a:extLst>
                    <a:ext uri="{9D8B030D-6E8A-4147-A177-3AD203B41FA5}">
                      <a16:colId xmlns:a16="http://schemas.microsoft.com/office/drawing/2014/main" val="2435740386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204701988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extLst>
                  <a:ext uri="{0D108BD9-81ED-4DB2-BD59-A6C34878D82A}">
                    <a16:rowId xmlns:a16="http://schemas.microsoft.com/office/drawing/2014/main" val="3653209087"/>
                  </a:ext>
                </a:extLst>
              </a:tr>
              <a:tr h="5349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읽기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innerHTML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&lt;p id="p01"&gt;</a:t>
                      </a:r>
                      <a:r>
                        <a:rPr lang="ko-KR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자바</a:t>
                      </a:r>
                      <a:r>
                        <a:rPr lang="en-US" altLang="ko-KR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&lt;strong&gt;</a:t>
                      </a:r>
                      <a:r>
                        <a:rPr lang="ko-KR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</a:t>
                      </a:r>
                      <a:r>
                        <a:rPr lang="en-US" altLang="ko-KR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&lt;/strong&gt;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&lt;/p&gt;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자바</a:t>
                      </a:r>
                      <a:r>
                        <a:rPr lang="en-US" altLang="ko-KR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&lt;strong&gt;</a:t>
                      </a:r>
                      <a:r>
                        <a:rPr lang="ko-KR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</a:t>
                      </a:r>
                      <a:r>
                        <a:rPr lang="en-US" altLang="ko-KR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&lt;/strong&gt;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태그를 그대로 읽는다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2909352065"/>
                  </a:ext>
                </a:extLst>
              </a:tr>
              <a:tr h="3706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textContent</a:t>
                      </a:r>
                      <a:endParaRPr lang="en-US" altLang="ko-KR" sz="1100" b="1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altLang="ko-KR" sz="1100" b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&lt;p id="p01"&gt;</a:t>
                      </a:r>
                      <a:r>
                        <a:rPr lang="ko-KR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자바</a:t>
                      </a:r>
                      <a:r>
                        <a:rPr lang="en-US" altLang="ko-KR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&lt;strong&gt;</a:t>
                      </a:r>
                      <a:r>
                        <a:rPr lang="ko-KR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</a:t>
                      </a:r>
                      <a:r>
                        <a:rPr lang="en-US" altLang="ko-KR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&lt;/strong&gt;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&lt;/p&gt;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자바스크립트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latin typeface="+mn-ea"/>
                          <a:ea typeface="+mn-ea"/>
                        </a:rPr>
                        <a:t>텍스트만 읽어온다</a:t>
                      </a:r>
                      <a:endParaRPr lang="en-US" altLang="ko-KR" sz="1100" b="0" dirty="0"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1340543357"/>
                  </a:ext>
                </a:extLst>
              </a:tr>
              <a:tr h="30603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변경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innerHTML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="str"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h1.innerHTML = '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자바</a:t>
                      </a:r>
                      <a:r>
                        <a:rPr lang="en-US" altLang="ko-KR" sz="1100" b="1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&lt;strong&gt;</a:t>
                      </a:r>
                      <a:r>
                        <a:rPr lang="ko-KR" altLang="en-US" sz="1100" b="1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</a:t>
                      </a:r>
                      <a:r>
                        <a:rPr lang="en-US" altLang="ko-KR" sz="1100" b="1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&lt;/strong&gt;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자바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스크립트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태그를 반영한다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3983901347"/>
                  </a:ext>
                </a:extLst>
              </a:tr>
              <a:tr h="3060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1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textContent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="str"</a:t>
                      </a:r>
                      <a:endParaRPr lang="en-US" altLang="ko-KR" sz="1100" b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h1.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textContent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= '</a:t>
                      </a: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자바</a:t>
                      </a:r>
                      <a:r>
                        <a:rPr lang="en-US" altLang="ko-KR" sz="11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&lt;strong&gt;</a:t>
                      </a:r>
                      <a:r>
                        <a:rPr lang="ko-KR" altLang="en-US" sz="11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</a:t>
                      </a:r>
                      <a:r>
                        <a:rPr lang="en-US" altLang="ko-KR" sz="11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&lt;/strong&gt;</a:t>
                      </a:r>
                      <a:r>
                        <a:rPr lang="en-US" altLang="ko-KR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à"/>
                        <a:tabLst/>
                        <a:defRPr/>
                      </a:pPr>
                      <a:r>
                        <a:rPr lang="ko-KR" alt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자바</a:t>
                      </a:r>
                      <a:r>
                        <a:rPr lang="en-US" altLang="ko-KR" sz="11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&lt;strong&gt;</a:t>
                      </a:r>
                      <a:r>
                        <a:rPr lang="ko-KR" altLang="en-US" sz="11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스크립트</a:t>
                      </a:r>
                      <a:r>
                        <a:rPr lang="en-US" altLang="ko-KR" sz="1100" b="0" i="0" kern="12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&lt;/strong&gt;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태그를 글씨로 반영한다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81241308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D3B0B901-6CDE-47A6-AAB5-2F098B8965E2}"/>
              </a:ext>
            </a:extLst>
          </p:cNvPr>
          <p:cNvSpPr/>
          <p:nvPr/>
        </p:nvSpPr>
        <p:spPr>
          <a:xfrm>
            <a:off x="432594" y="3424508"/>
            <a:ext cx="736247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+mn-ea"/>
                <a:ea typeface="+mn-ea"/>
              </a:rPr>
              <a:t>element.textContet</a:t>
            </a:r>
            <a:r>
              <a:rPr lang="en-US" altLang="ko-KR" sz="1400" dirty="0">
                <a:latin typeface="+mn-ea"/>
                <a:ea typeface="+mn-ea"/>
              </a:rPr>
              <a:t>=</a:t>
            </a:r>
            <a:r>
              <a:rPr lang="en-US" altLang="ko-KR" sz="2400" dirty="0">
                <a:solidFill>
                  <a:srgbClr val="C00000"/>
                </a:solidFill>
                <a:latin typeface="+mn-ea"/>
                <a:ea typeface="+mn-ea"/>
              </a:rPr>
              <a:t>'' </a:t>
            </a:r>
            <a:r>
              <a:rPr lang="en-US" altLang="ko-KR" sz="1400" dirty="0">
                <a:latin typeface="+mn-ea"/>
                <a:ea typeface="+mn-ea"/>
              </a:rPr>
              <a:t>:  </a:t>
            </a:r>
            <a:r>
              <a:rPr lang="ko-KR" altLang="en-US" sz="1400" dirty="0">
                <a:latin typeface="+mn-ea"/>
                <a:ea typeface="+mn-ea"/>
              </a:rPr>
              <a:t>선택한 요소의 컨텐츠를 비우는데 사용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자리는 유지함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2769088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8689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277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638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4680706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이벤트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b="1" dirty="0">
                <a:latin typeface="+mn-ea"/>
              </a:rPr>
              <a:t>HTML DOM</a:t>
            </a:r>
            <a:r>
              <a:rPr lang="ko-KR" altLang="en-US" b="1" dirty="0">
                <a:latin typeface="+mn-ea"/>
              </a:rPr>
              <a:t>은  다음과 같은 </a:t>
            </a:r>
            <a:r>
              <a:rPr lang="en-US" altLang="ko-KR" b="1" dirty="0" err="1">
                <a:latin typeface="+mn-ea"/>
              </a:rPr>
              <a:t>javascript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가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이벤트에 </a:t>
            </a:r>
            <a:br>
              <a:rPr lang="en-US" altLang="ko-KR" b="1" dirty="0">
                <a:latin typeface="+mn-ea"/>
              </a:rPr>
            </a:br>
            <a:r>
              <a:rPr lang="ko-KR" altLang="en-US" b="1" dirty="0">
                <a:latin typeface="+mn-ea"/>
              </a:rPr>
              <a:t>반응할 수 있도록 하고 있다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0" dirty="0">
                <a:latin typeface="+mn-ea"/>
              </a:rPr>
              <a:t>    - </a:t>
            </a:r>
            <a:r>
              <a:rPr lang="ko-KR" altLang="en-US" sz="1400" b="0" dirty="0">
                <a:latin typeface="+mn-ea"/>
              </a:rPr>
              <a:t>사용자의 마우스 클릭</a:t>
            </a:r>
            <a:endParaRPr lang="en-US" altLang="ko-KR" sz="1400" b="0" dirty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0" dirty="0">
                <a:latin typeface="+mn-ea"/>
              </a:rPr>
              <a:t>    - </a:t>
            </a:r>
            <a:r>
              <a:rPr lang="ko-KR" altLang="en-US" sz="1400" b="0" dirty="0">
                <a:latin typeface="+mn-ea"/>
              </a:rPr>
              <a:t>웹 페이지의 로딩 완료 되었을 때</a:t>
            </a:r>
            <a:endParaRPr lang="en-US" altLang="ko-KR" sz="1400" b="0" dirty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0" dirty="0">
                <a:latin typeface="+mn-ea"/>
              </a:rPr>
              <a:t>    - </a:t>
            </a:r>
            <a:r>
              <a:rPr lang="ko-KR" altLang="en-US" sz="1400" b="0" dirty="0">
                <a:latin typeface="+mn-ea"/>
              </a:rPr>
              <a:t>이미지가 로딩 되었을 때</a:t>
            </a:r>
            <a:endParaRPr lang="en-US" altLang="ko-KR" sz="1400" b="0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400" b="0" dirty="0">
                <a:latin typeface="+mn-ea"/>
              </a:rPr>
              <a:t>    - HTML element</a:t>
            </a:r>
            <a:r>
              <a:rPr lang="ko-KR" altLang="en-US" sz="1400" b="0" dirty="0">
                <a:latin typeface="+mn-ea"/>
              </a:rPr>
              <a:t>에 마우스가 움직이거나 </a:t>
            </a:r>
            <a:br>
              <a:rPr lang="en-US" altLang="ko-KR" sz="1400" b="0" dirty="0">
                <a:latin typeface="+mn-ea"/>
              </a:rPr>
            </a:br>
            <a:r>
              <a:rPr lang="en-US" altLang="ko-KR" sz="1400" b="0" dirty="0">
                <a:latin typeface="+mn-ea"/>
              </a:rPr>
              <a:t>   </a:t>
            </a:r>
            <a:r>
              <a:rPr lang="ko-KR" altLang="en-US" sz="1400" b="0" dirty="0">
                <a:latin typeface="+mn-ea"/>
              </a:rPr>
              <a:t>오버되었을 때</a:t>
            </a:r>
            <a:endParaRPr lang="en-US" altLang="ko-KR" sz="1400" b="0" dirty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0" dirty="0">
                <a:latin typeface="+mn-ea"/>
              </a:rPr>
              <a:t>    - Input </a:t>
            </a:r>
            <a:r>
              <a:rPr lang="ko-KR" altLang="en-US" sz="1400" b="0" dirty="0">
                <a:latin typeface="+mn-ea"/>
              </a:rPr>
              <a:t>필드가 변경 되었을 때</a:t>
            </a:r>
            <a:endParaRPr lang="en-US" altLang="ko-KR" sz="1400" b="0" dirty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0" dirty="0">
                <a:latin typeface="+mn-ea"/>
              </a:rPr>
              <a:t>    - HTML form </a:t>
            </a:r>
            <a:r>
              <a:rPr lang="ko-KR" altLang="en-US" sz="1400" b="0" dirty="0">
                <a:latin typeface="+mn-ea"/>
              </a:rPr>
              <a:t>이 </a:t>
            </a:r>
            <a:r>
              <a:rPr lang="en-US" altLang="ko-KR" sz="1400" b="0" dirty="0">
                <a:latin typeface="+mn-ea"/>
              </a:rPr>
              <a:t>submit </a:t>
            </a:r>
            <a:r>
              <a:rPr lang="ko-KR" altLang="en-US" sz="1400" b="0" dirty="0">
                <a:latin typeface="+mn-ea"/>
              </a:rPr>
              <a:t>될 때</a:t>
            </a:r>
            <a:endParaRPr lang="en-US" altLang="ko-KR" sz="1400" b="0" dirty="0">
              <a:latin typeface="+mn-ea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b="0" dirty="0">
                <a:latin typeface="+mn-ea"/>
              </a:rPr>
              <a:t>    - </a:t>
            </a:r>
            <a:r>
              <a:rPr lang="ko-KR" altLang="en-US" sz="1400" b="0" dirty="0">
                <a:latin typeface="+mn-ea"/>
              </a:rPr>
              <a:t>사용자의 </a:t>
            </a:r>
            <a:r>
              <a:rPr lang="en-US" altLang="ko-KR" sz="1400" b="0" dirty="0">
                <a:latin typeface="+mn-ea"/>
              </a:rPr>
              <a:t>key </a:t>
            </a:r>
            <a:r>
              <a:rPr lang="ko-KR" altLang="en-US" sz="1400" b="0" dirty="0">
                <a:latin typeface="+mn-ea"/>
              </a:rPr>
              <a:t>누름</a:t>
            </a:r>
            <a:endParaRPr lang="en-US" altLang="ko-KR" sz="1400" b="0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CC4FB04-B769-1A23-2EAB-B8EFAE4A0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57779"/>
              </p:ext>
            </p:extLst>
          </p:nvPr>
        </p:nvGraphicFramePr>
        <p:xfrm>
          <a:off x="4896036" y="447514"/>
          <a:ext cx="4176464" cy="46008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55455">
                  <a:extLst>
                    <a:ext uri="{9D8B030D-6E8A-4147-A177-3AD203B41FA5}">
                      <a16:colId xmlns:a16="http://schemas.microsoft.com/office/drawing/2014/main" val="1453416409"/>
                    </a:ext>
                  </a:extLst>
                </a:gridCol>
                <a:gridCol w="3321009">
                  <a:extLst>
                    <a:ext uri="{9D8B030D-6E8A-4147-A177-3AD203B41FA5}">
                      <a16:colId xmlns:a16="http://schemas.microsoft.com/office/drawing/2014/main" val="3957963499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이벤트 유형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408561934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click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요소를 클릭할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662306728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dblclick</a:t>
                      </a:r>
                      <a:endParaRPr lang="en-US" sz="10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요소를 더블 클릭할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332149747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mousedown</a:t>
                      </a:r>
                      <a:endParaRPr lang="en-US" sz="10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마우스 버튼을 요소 위에서 누를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474622538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mouseup</a:t>
                      </a:r>
                      <a:endParaRPr lang="en-US" sz="10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마우스 버튼을 요소 위에서 놓을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3518165936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mousemove</a:t>
                      </a:r>
                      <a:endParaRPr lang="en-US" sz="10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마우스를 요소 위에서 움직일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324005685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mouseover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마우스 포인터가 요소 위로 진입할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4099649522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mouseout</a:t>
                      </a:r>
                      <a:endParaRPr lang="en-US" sz="10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마우스 포인터가 요소를 벗어날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3521198657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keydown</a:t>
                      </a:r>
                      <a:endParaRPr lang="en-US" sz="10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키보드의 어떤 키를 누를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2388260428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keyup</a:t>
                      </a:r>
                      <a:endParaRPr lang="en-US" sz="10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키보드의 어떤 키에서 손을 뗄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245365302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keypress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키를 누른 상태에서 문자가 입력될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308751623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change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 필드의 값이 변경됐을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입력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3356011851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submit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폼을 제출할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3544575320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load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페이지나 이미지 로딩이 완료됐을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0547917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unload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페이지가 </a:t>
                      </a:r>
                      <a:r>
                        <a:rPr lang="ko-KR" altLang="en-US" sz="10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언로드될</a:t>
                      </a:r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337624178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resize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브라우저 창의 크기를 조절할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2344157344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scroll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스크롤할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2303555492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focus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요소가 포커스를 받을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333868791"/>
                  </a:ext>
                </a:extLst>
              </a:tr>
              <a:tr h="241600">
                <a:tc>
                  <a:txBody>
                    <a:bodyPr/>
                    <a:lstStyle/>
                    <a:p>
                      <a:pPr algn="l"/>
                      <a:r>
                        <a:rPr lang="en-US" sz="10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blur</a:t>
                      </a:r>
                    </a:p>
                  </a:txBody>
                  <a:tcPr marL="72000" marR="0" marT="12490" marB="124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요소가 포커스를 잃었을 때 발생합니다</a:t>
                      </a:r>
                      <a:r>
                        <a:rPr lang="en-US" altLang="ko-KR" sz="10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0" marT="12490" marB="12490" anchor="ctr"/>
                </a:tc>
                <a:extLst>
                  <a:ext uri="{0D108BD9-81ED-4DB2-BD59-A6C34878D82A}">
                    <a16:rowId xmlns:a16="http://schemas.microsoft.com/office/drawing/2014/main" val="1330065639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174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3174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이벤트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295636" y="577666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ea"/>
              </a:rPr>
              <a:t>exam</a:t>
            </a:r>
            <a:r>
              <a:rPr lang="en-US" altLang="ko-KR" sz="1600" b="1" dirty="0">
                <a:latin typeface="+mn-lt"/>
                <a:ea typeface="+mn-ea"/>
              </a:rPr>
              <a:t>12.html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b="6439"/>
          <a:stretch/>
        </p:blipFill>
        <p:spPr>
          <a:xfrm>
            <a:off x="617538" y="1256486"/>
            <a:ext cx="2885390" cy="936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12549"/>
          <a:stretch/>
        </p:blipFill>
        <p:spPr>
          <a:xfrm>
            <a:off x="4594225" y="1260411"/>
            <a:ext cx="3054942" cy="948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45938A-11D4-47FA-BE9A-4CDD72C9AE9B}"/>
              </a:ext>
            </a:extLst>
          </p:cNvPr>
          <p:cNvSpPr txBox="1"/>
          <p:nvPr/>
        </p:nvSpPr>
        <p:spPr>
          <a:xfrm>
            <a:off x="583584" y="2236381"/>
            <a:ext cx="1972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+mn-ea"/>
                <a:ea typeface="+mn-ea"/>
              </a:rPr>
              <a:t>클릭시</a:t>
            </a:r>
            <a:r>
              <a:rPr lang="ko-KR" altLang="en-US" sz="1200" b="1" dirty="0">
                <a:latin typeface="+mn-ea"/>
                <a:ea typeface="+mn-ea"/>
              </a:rPr>
              <a:t> 이름이 변경된다</a:t>
            </a:r>
          </a:p>
        </p:txBody>
      </p:sp>
      <p:sp>
        <p:nvSpPr>
          <p:cNvPr id="13" name="오른쪽 화살표 21">
            <a:extLst>
              <a:ext uri="{FF2B5EF4-FFF2-40B4-BE49-F238E27FC236}">
                <a16:creationId xmlns:a16="http://schemas.microsoft.com/office/drawing/2014/main" id="{CE6A5451-B47C-4D62-8F02-43DC15217F61}"/>
              </a:ext>
            </a:extLst>
          </p:cNvPr>
          <p:cNvSpPr/>
          <p:nvPr/>
        </p:nvSpPr>
        <p:spPr>
          <a:xfrm rot="21098085">
            <a:off x="1502840" y="1630737"/>
            <a:ext cx="3109270" cy="33747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6">
            <a:extLst>
              <a:ext uri="{FF2B5EF4-FFF2-40B4-BE49-F238E27FC236}">
                <a16:creationId xmlns:a16="http://schemas.microsoft.com/office/drawing/2014/main" id="{453386AD-C24C-461C-A786-4DA6B526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51770"/>
            <a:ext cx="8064500" cy="1116012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&lt;div&gt;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	&lt;h1 id="display"&gt;</a:t>
            </a:r>
            <a:r>
              <a:rPr lang="ko-KR" altLang="en-US" sz="1400" b="0" dirty="0">
                <a:solidFill>
                  <a:schemeClr val="tx1"/>
                </a:solidFill>
                <a:latin typeface="+mn-ea"/>
                <a:ea typeface="+mn-ea"/>
              </a:rPr>
              <a:t>이름출력영역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&lt;/h1&gt;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	&lt;button id="</a:t>
            </a:r>
            <a:r>
              <a:rPr lang="en-US" altLang="ko-KR" sz="1400" b="0" dirty="0" err="1">
                <a:solidFill>
                  <a:schemeClr val="tx1"/>
                </a:solidFill>
                <a:latin typeface="+mn-ea"/>
                <a:ea typeface="+mn-ea"/>
              </a:rPr>
              <a:t>btn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" type="button"&gt;</a:t>
            </a:r>
            <a:r>
              <a:rPr lang="ko-KR" altLang="en-US" sz="1400" b="0" dirty="0" err="1">
                <a:solidFill>
                  <a:schemeClr val="tx1"/>
                </a:solidFill>
                <a:latin typeface="+mn-ea"/>
                <a:ea typeface="+mn-ea"/>
              </a:rPr>
              <a:t>테스트버튼</a:t>
            </a: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&lt;/button&gt;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&lt;/div&gt;    </a:t>
            </a:r>
          </a:p>
        </p:txBody>
      </p:sp>
    </p:spTree>
    <p:extLst>
      <p:ext uri="{BB962C8B-B14F-4D97-AF65-F5344CB8AC3E}">
        <p14:creationId xmlns:p14="http://schemas.microsoft.com/office/powerpoint/2010/main" val="21439364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javaSrcipt </a:t>
            </a:r>
            <a:r>
              <a:rPr lang="ko-KR" altLang="en-US"/>
              <a:t>객체의 종류</a:t>
            </a:r>
            <a:endParaRPr lang="en-US" altLang="ko-KR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C753A1A-2A90-EEDD-B409-DE5004192CD9}"/>
              </a:ext>
            </a:extLst>
          </p:cNvPr>
          <p:cNvSpPr/>
          <p:nvPr/>
        </p:nvSpPr>
        <p:spPr>
          <a:xfrm>
            <a:off x="3819525" y="622301"/>
            <a:ext cx="1458913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자바스크립트 객체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AF4D2C-A752-4CB1-BE0D-39E1AC9816B7}"/>
              </a:ext>
            </a:extLst>
          </p:cNvPr>
          <p:cNvSpPr/>
          <p:nvPr/>
        </p:nvSpPr>
        <p:spPr>
          <a:xfrm>
            <a:off x="1986322" y="1212821"/>
            <a:ext cx="847008" cy="365186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내장 객체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2A70C5C-E4FD-3465-DB36-FA036B2D65F0}"/>
              </a:ext>
            </a:extLst>
          </p:cNvPr>
          <p:cNvSpPr/>
          <p:nvPr/>
        </p:nvSpPr>
        <p:spPr>
          <a:xfrm>
            <a:off x="7635045" y="1212821"/>
            <a:ext cx="1357385" cy="365186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사용자 정의 객체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DCBE854-06F4-F17F-6493-C74FE57D3055}"/>
              </a:ext>
            </a:extLst>
          </p:cNvPr>
          <p:cNvSpPr/>
          <p:nvPr/>
        </p:nvSpPr>
        <p:spPr>
          <a:xfrm>
            <a:off x="454025" y="1793265"/>
            <a:ext cx="1825625" cy="693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 anchorCtr="1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브라우저 객체 모델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(BOM)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2014CF3-93F0-6BB0-B34E-CFA11EBE84C2}"/>
              </a:ext>
            </a:extLst>
          </p:cNvPr>
          <p:cNvSpPr/>
          <p:nvPr/>
        </p:nvSpPr>
        <p:spPr>
          <a:xfrm>
            <a:off x="1997435" y="2507070"/>
            <a:ext cx="1169159" cy="3651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 anchorCtr="1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document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>
            <a:extLst>
              <a:ext uri="{FF2B5EF4-FFF2-40B4-BE49-F238E27FC236}">
                <a16:creationId xmlns:a16="http://schemas.microsoft.com/office/drawing/2014/main" id="{0BF1AF88-CE32-8742-FB61-D975C857FF6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3364383" y="32869"/>
            <a:ext cx="230042" cy="21391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>
            <a:extLst>
              <a:ext uri="{FF2B5EF4-FFF2-40B4-BE49-F238E27FC236}">
                <a16:creationId xmlns:a16="http://schemas.microsoft.com/office/drawing/2014/main" id="{766C3862-CF93-3D74-3862-0AA81C419818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rot="16200000" flipH="1">
            <a:off x="6318663" y="-782255"/>
            <a:ext cx="225395" cy="37647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>
            <a:extLst>
              <a:ext uri="{FF2B5EF4-FFF2-40B4-BE49-F238E27FC236}">
                <a16:creationId xmlns:a16="http://schemas.microsoft.com/office/drawing/2014/main" id="{328BADDA-DF3A-DC02-E56C-C758D0D2800A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5400000">
            <a:off x="1778380" y="1161818"/>
            <a:ext cx="219905" cy="1042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1AEA1260-4E53-3207-7569-0883A9EFE31E}"/>
              </a:ext>
            </a:extLst>
          </p:cNvPr>
          <p:cNvCxnSpPr>
            <a:cxnSpLocks/>
          </p:cNvCxnSpPr>
          <p:nvPr/>
        </p:nvCxnSpPr>
        <p:spPr>
          <a:xfrm>
            <a:off x="2409826" y="1684443"/>
            <a:ext cx="4171156" cy="1062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3A9BC8FD-DEF7-4EFE-D081-E25F71968D88}"/>
              </a:ext>
            </a:extLst>
          </p:cNvPr>
          <p:cNvSpPr/>
          <p:nvPr/>
        </p:nvSpPr>
        <p:spPr>
          <a:xfrm>
            <a:off x="1417638" y="2909562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navigator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54B3EAB6-30C3-19BC-2CB2-B28584DA8C56}"/>
              </a:ext>
            </a:extLst>
          </p:cNvPr>
          <p:cNvSpPr/>
          <p:nvPr/>
        </p:nvSpPr>
        <p:spPr>
          <a:xfrm>
            <a:off x="1417638" y="3333424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history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587A9221-2A11-928A-4A9B-6A9E33D9019C}"/>
              </a:ext>
            </a:extLst>
          </p:cNvPr>
          <p:cNvSpPr/>
          <p:nvPr/>
        </p:nvSpPr>
        <p:spPr>
          <a:xfrm>
            <a:off x="1417638" y="3760462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location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DC9227B1-3776-441B-33C9-21257B3349B5}"/>
              </a:ext>
            </a:extLst>
          </p:cNvPr>
          <p:cNvSpPr/>
          <p:nvPr/>
        </p:nvSpPr>
        <p:spPr>
          <a:xfrm>
            <a:off x="1417638" y="4200199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screen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C7EDE07D-BBCB-A5AA-4F61-2C7673DC5B38}"/>
              </a:ext>
            </a:extLst>
          </p:cNvPr>
          <p:cNvSpPr/>
          <p:nvPr/>
        </p:nvSpPr>
        <p:spPr>
          <a:xfrm>
            <a:off x="6733978" y="261861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Array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BBCFC9AD-6CFF-B682-0580-84AAB33503E3}"/>
              </a:ext>
            </a:extLst>
          </p:cNvPr>
          <p:cNvSpPr/>
          <p:nvPr/>
        </p:nvSpPr>
        <p:spPr>
          <a:xfrm>
            <a:off x="6733978" y="303136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A1F72FE-5A0C-3994-1857-A23D6001471A}"/>
              </a:ext>
            </a:extLst>
          </p:cNvPr>
          <p:cNvSpPr/>
          <p:nvPr/>
        </p:nvSpPr>
        <p:spPr>
          <a:xfrm>
            <a:off x="6733978" y="3452047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String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9325336F-9638-5A2B-BBCB-09C32DB98885}"/>
              </a:ext>
            </a:extLst>
          </p:cNvPr>
          <p:cNvSpPr/>
          <p:nvPr/>
        </p:nvSpPr>
        <p:spPr>
          <a:xfrm>
            <a:off x="6733978" y="3872735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Math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01" name="꺾인 연결선 28700">
            <a:extLst>
              <a:ext uri="{FF2B5EF4-FFF2-40B4-BE49-F238E27FC236}">
                <a16:creationId xmlns:a16="http://schemas.microsoft.com/office/drawing/2014/main" id="{227490C4-DD7C-2EAC-8E17-0CE436BCEA90}"/>
              </a:ext>
            </a:extLst>
          </p:cNvPr>
          <p:cNvCxnSpPr>
            <a:stCxn id="39" idx="2"/>
            <a:endCxn id="96" idx="1"/>
          </p:cNvCxnSpPr>
          <p:nvPr/>
        </p:nvCxnSpPr>
        <p:spPr>
          <a:xfrm rot="16200000" flipH="1">
            <a:off x="6546406" y="2613601"/>
            <a:ext cx="22214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5" name="꺾인 연결선 28704">
            <a:extLst>
              <a:ext uri="{FF2B5EF4-FFF2-40B4-BE49-F238E27FC236}">
                <a16:creationId xmlns:a16="http://schemas.microsoft.com/office/drawing/2014/main" id="{90533BD2-1094-F639-9AFB-4B5CF11708BF}"/>
              </a:ext>
            </a:extLst>
          </p:cNvPr>
          <p:cNvCxnSpPr>
            <a:stCxn id="39" idx="2"/>
            <a:endCxn id="97" idx="1"/>
          </p:cNvCxnSpPr>
          <p:nvPr/>
        </p:nvCxnSpPr>
        <p:spPr>
          <a:xfrm rot="16200000" flipH="1">
            <a:off x="6340031" y="2819976"/>
            <a:ext cx="63489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8" name="꺾인 연결선 28707">
            <a:extLst>
              <a:ext uri="{FF2B5EF4-FFF2-40B4-BE49-F238E27FC236}">
                <a16:creationId xmlns:a16="http://schemas.microsoft.com/office/drawing/2014/main" id="{6237C2A8-553A-0878-D768-1B5FF72B04E0}"/>
              </a:ext>
            </a:extLst>
          </p:cNvPr>
          <p:cNvCxnSpPr>
            <a:stCxn id="39" idx="2"/>
            <a:endCxn id="98" idx="1"/>
          </p:cNvCxnSpPr>
          <p:nvPr/>
        </p:nvCxnSpPr>
        <p:spPr>
          <a:xfrm rot="16200000" flipH="1">
            <a:off x="6129688" y="3030319"/>
            <a:ext cx="1055585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1" name="꺾인 연결선 28710">
            <a:extLst>
              <a:ext uri="{FF2B5EF4-FFF2-40B4-BE49-F238E27FC236}">
                <a16:creationId xmlns:a16="http://schemas.microsoft.com/office/drawing/2014/main" id="{E9487394-FF16-D803-F58E-BC5909BECA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9345" y="3198189"/>
            <a:ext cx="1476273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4" name="꺾인 연결선 28713">
            <a:extLst>
              <a:ext uri="{FF2B5EF4-FFF2-40B4-BE49-F238E27FC236}">
                <a16:creationId xmlns:a16="http://schemas.microsoft.com/office/drawing/2014/main" id="{A7391A68-72A3-D4DB-ED57-3DFCFCCFF79F}"/>
              </a:ext>
            </a:extLst>
          </p:cNvPr>
          <p:cNvCxnSpPr>
            <a:cxnSpLocks/>
            <a:stCxn id="37" idx="2"/>
            <a:endCxn id="92" idx="1"/>
          </p:cNvCxnSpPr>
          <p:nvPr/>
        </p:nvCxnSpPr>
        <p:spPr>
          <a:xfrm rot="16200000" flipH="1">
            <a:off x="1089494" y="2763980"/>
            <a:ext cx="605489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9" name="꺾인 연결선 28718">
            <a:extLst>
              <a:ext uri="{FF2B5EF4-FFF2-40B4-BE49-F238E27FC236}">
                <a16:creationId xmlns:a16="http://schemas.microsoft.com/office/drawing/2014/main" id="{0C116FD0-0052-845E-D675-D1EC748F5361}"/>
              </a:ext>
            </a:extLst>
          </p:cNvPr>
          <p:cNvCxnSpPr>
            <a:cxnSpLocks/>
            <a:stCxn id="37" idx="2"/>
            <a:endCxn id="93" idx="1"/>
          </p:cNvCxnSpPr>
          <p:nvPr/>
        </p:nvCxnSpPr>
        <p:spPr>
          <a:xfrm rot="16200000" flipH="1">
            <a:off x="877563" y="2975911"/>
            <a:ext cx="1029351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2" name="꺾인 연결선 28721">
            <a:extLst>
              <a:ext uri="{FF2B5EF4-FFF2-40B4-BE49-F238E27FC236}">
                <a16:creationId xmlns:a16="http://schemas.microsoft.com/office/drawing/2014/main" id="{55E60F85-2FD0-3723-4D32-25F8049C4769}"/>
              </a:ext>
            </a:extLst>
          </p:cNvPr>
          <p:cNvCxnSpPr>
            <a:cxnSpLocks/>
            <a:stCxn id="37" idx="2"/>
            <a:endCxn id="94" idx="1"/>
          </p:cNvCxnSpPr>
          <p:nvPr/>
        </p:nvCxnSpPr>
        <p:spPr>
          <a:xfrm rot="16200000" flipH="1">
            <a:off x="664044" y="3189430"/>
            <a:ext cx="1456389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5" name="꺾인 연결선 28724">
            <a:extLst>
              <a:ext uri="{FF2B5EF4-FFF2-40B4-BE49-F238E27FC236}">
                <a16:creationId xmlns:a16="http://schemas.microsoft.com/office/drawing/2014/main" id="{E880E4F0-7B17-118C-EAE9-D6D59A97D43D}"/>
              </a:ext>
            </a:extLst>
          </p:cNvPr>
          <p:cNvCxnSpPr>
            <a:cxnSpLocks/>
            <a:stCxn id="37" idx="2"/>
            <a:endCxn id="95" idx="1"/>
          </p:cNvCxnSpPr>
          <p:nvPr/>
        </p:nvCxnSpPr>
        <p:spPr>
          <a:xfrm rot="16200000" flipH="1">
            <a:off x="444175" y="3409299"/>
            <a:ext cx="1896126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BE94DC03-5C14-6E05-D21E-85930D38B63D}"/>
              </a:ext>
            </a:extLst>
          </p:cNvPr>
          <p:cNvSpPr/>
          <p:nvPr/>
        </p:nvSpPr>
        <p:spPr>
          <a:xfrm>
            <a:off x="1417638" y="4631999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30" name="꺾인 연결선 28729">
            <a:extLst>
              <a:ext uri="{FF2B5EF4-FFF2-40B4-BE49-F238E27FC236}">
                <a16:creationId xmlns:a16="http://schemas.microsoft.com/office/drawing/2014/main" id="{36C731F0-7E0C-F1DB-56CA-0395BC0D8FA4}"/>
              </a:ext>
            </a:extLst>
          </p:cNvPr>
          <p:cNvCxnSpPr>
            <a:cxnSpLocks/>
            <a:stCxn id="37" idx="2"/>
            <a:endCxn id="131" idx="1"/>
          </p:cNvCxnSpPr>
          <p:nvPr/>
        </p:nvCxnSpPr>
        <p:spPr>
          <a:xfrm rot="16200000" flipH="1">
            <a:off x="228275" y="3625199"/>
            <a:ext cx="2327926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88F8DCB6-0953-CCFC-75FF-A7F43FCB5644}"/>
              </a:ext>
            </a:extLst>
          </p:cNvPr>
          <p:cNvSpPr/>
          <p:nvPr/>
        </p:nvSpPr>
        <p:spPr>
          <a:xfrm>
            <a:off x="3371218" y="3006726"/>
            <a:ext cx="1296987" cy="18104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&lt;h1&gt;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&lt;h6&gt;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&lt;p&gt;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&lt;a&gt;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&lt;form&gt;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&lt;input&gt;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&lt;button&gt;</a:t>
            </a:r>
          </a:p>
        </p:txBody>
      </p:sp>
      <p:cxnSp>
        <p:nvCxnSpPr>
          <p:cNvPr id="147" name="꺾인 연결선 146">
            <a:extLst>
              <a:ext uri="{FF2B5EF4-FFF2-40B4-BE49-F238E27FC236}">
                <a16:creationId xmlns:a16="http://schemas.microsoft.com/office/drawing/2014/main" id="{255C1DBC-7F03-35B5-9DF9-F6F5F539D7EA}"/>
              </a:ext>
            </a:extLst>
          </p:cNvPr>
          <p:cNvCxnSpPr>
            <a:cxnSpLocks/>
            <a:stCxn id="38" idx="2"/>
            <a:endCxn id="146" idx="1"/>
          </p:cNvCxnSpPr>
          <p:nvPr/>
        </p:nvCxnSpPr>
        <p:spPr>
          <a:xfrm rot="16200000" flipH="1">
            <a:off x="2456776" y="2997494"/>
            <a:ext cx="1039680" cy="78920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FD07C9AE-0D86-FBDD-4B2F-035CD3A601D8}"/>
              </a:ext>
            </a:extLst>
          </p:cNvPr>
          <p:cNvSpPr/>
          <p:nvPr/>
        </p:nvSpPr>
        <p:spPr>
          <a:xfrm>
            <a:off x="6733978" y="429501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꺾인 연결선 162">
            <a:extLst>
              <a:ext uri="{FF2B5EF4-FFF2-40B4-BE49-F238E27FC236}">
                <a16:creationId xmlns:a16="http://schemas.microsoft.com/office/drawing/2014/main" id="{4EC0D51F-6551-E500-54E9-2C9C89058F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8206" y="3409327"/>
            <a:ext cx="189854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0314B9-33FF-ABEB-0649-0B6B7C571A8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366837" y="2689663"/>
            <a:ext cx="630598" cy="63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5A0141E-A5A8-E4BD-887A-C4BBA4212430}"/>
              </a:ext>
            </a:extLst>
          </p:cNvPr>
          <p:cNvSpPr/>
          <p:nvPr/>
        </p:nvSpPr>
        <p:spPr>
          <a:xfrm>
            <a:off x="6129338" y="1794800"/>
            <a:ext cx="903287" cy="7842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전역 객체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코어객체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673" name="TextBox 28672">
            <a:extLst>
              <a:ext uri="{FF2B5EF4-FFF2-40B4-BE49-F238E27FC236}">
                <a16:creationId xmlns:a16="http://schemas.microsoft.com/office/drawing/2014/main" id="{9771102F-823A-2FC6-9F34-AB33FF8CA19E}"/>
              </a:ext>
            </a:extLst>
          </p:cNvPr>
          <p:cNvSpPr txBox="1"/>
          <p:nvPr/>
        </p:nvSpPr>
        <p:spPr>
          <a:xfrm>
            <a:off x="3910210" y="2592794"/>
            <a:ext cx="11691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문서 객체 모델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(DOM)</a:t>
            </a:r>
          </a:p>
        </p:txBody>
      </p:sp>
      <p:sp>
        <p:nvSpPr>
          <p:cNvPr id="24" name="모서리가 둥근 직사각형 161">
            <a:extLst>
              <a:ext uri="{FF2B5EF4-FFF2-40B4-BE49-F238E27FC236}">
                <a16:creationId xmlns:a16="http://schemas.microsoft.com/office/drawing/2014/main" id="{DEC724A3-A522-64E8-ED03-365A871310C8}"/>
              </a:ext>
            </a:extLst>
          </p:cNvPr>
          <p:cNvSpPr/>
          <p:nvPr/>
        </p:nvSpPr>
        <p:spPr>
          <a:xfrm>
            <a:off x="6733978" y="4710916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162">
            <a:extLst>
              <a:ext uri="{FF2B5EF4-FFF2-40B4-BE49-F238E27FC236}">
                <a16:creationId xmlns:a16="http://schemas.microsoft.com/office/drawing/2014/main" id="{AC46DEF3-32BF-3A34-EF90-AF6CC07DFA04}"/>
              </a:ext>
            </a:extLst>
          </p:cNvPr>
          <p:cNvCxnSpPr>
            <a:cxnSpLocks/>
            <a:stCxn id="39" idx="2"/>
            <a:endCxn id="24" idx="1"/>
          </p:cNvCxnSpPr>
          <p:nvPr/>
        </p:nvCxnSpPr>
        <p:spPr>
          <a:xfrm rot="16200000" flipH="1">
            <a:off x="5500253" y="3659754"/>
            <a:ext cx="2314454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54F547-12F9-D810-9DA4-67334529861A}"/>
              </a:ext>
            </a:extLst>
          </p:cNvPr>
          <p:cNvSpPr/>
          <p:nvPr/>
        </p:nvSpPr>
        <p:spPr>
          <a:xfrm>
            <a:off x="3260723" y="2253789"/>
            <a:ext cx="1825625" cy="2743335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838E22-FDA7-0D52-8E09-6B7661E81A98}"/>
              </a:ext>
            </a:extLst>
          </p:cNvPr>
          <p:cNvSpPr/>
          <p:nvPr/>
        </p:nvSpPr>
        <p:spPr>
          <a:xfrm>
            <a:off x="1929769" y="2264887"/>
            <a:ext cx="1273176" cy="741839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75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174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3174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이벤트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8" name="모서리가 둥근 직사각형 7"/>
          <p:cNvSpPr>
            <a:spLocks noChangeArrowheads="1"/>
          </p:cNvSpPr>
          <p:nvPr/>
        </p:nvSpPr>
        <p:spPr bwMode="auto">
          <a:xfrm>
            <a:off x="421357" y="950913"/>
            <a:ext cx="5110299" cy="2304913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0" rIns="0" bIns="0" anchor="t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&lt;/script&gt;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475656" y="585788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ea"/>
              </a:rPr>
              <a:t>exam</a:t>
            </a:r>
            <a:r>
              <a:rPr lang="en-US" altLang="ko-KR" sz="1600" b="1" dirty="0">
                <a:latin typeface="+mn-lt"/>
                <a:ea typeface="+mn-ea"/>
              </a:rPr>
              <a:t>12.html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9775387-F37A-46CB-A28B-8B9B5E678584}"/>
              </a:ext>
            </a:extLst>
          </p:cNvPr>
          <p:cNvSpPr/>
          <p:nvPr/>
        </p:nvSpPr>
        <p:spPr>
          <a:xfrm>
            <a:off x="817773" y="1293366"/>
            <a:ext cx="47138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"#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  <a:ea typeface="+mn-ea"/>
              </a:rPr>
              <a:t>btn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</a:rPr>
              <a:t>btn.addEventListener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600" b="1" dirty="0">
                <a:solidFill>
                  <a:srgbClr val="A31515"/>
                </a:solidFill>
                <a:latin typeface="+mn-ea"/>
                <a:ea typeface="+mn-ea"/>
              </a:rPr>
              <a:t>"click"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function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(){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   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display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"#display"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display.style.color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"#0000ff"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display.textContent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+mn-ea"/>
                <a:ea typeface="+mn-ea"/>
              </a:rPr>
              <a:t>홍길동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});</a:t>
            </a:r>
            <a:endParaRPr lang="en-US" altLang="ko-KR" sz="1400" b="1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모서리가 둥근 직사각형 7">
            <a:extLst>
              <a:ext uri="{FF2B5EF4-FFF2-40B4-BE49-F238E27FC236}">
                <a16:creationId xmlns:a16="http://schemas.microsoft.com/office/drawing/2014/main" id="{E0265C89-B06F-43DF-8FD0-048996D21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315" y="2554126"/>
            <a:ext cx="4788532" cy="2304913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0" rIns="0" bIns="0" anchor="t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i="1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i="1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i="1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i="1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b="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b="0" dirty="0">
                <a:solidFill>
                  <a:schemeClr val="tx1"/>
                </a:solidFill>
                <a:latin typeface="+mn-ea"/>
                <a:ea typeface="+mn-ea"/>
              </a:rPr>
              <a:t>&lt;/script&gt;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086F06-5789-4B14-9F6E-CF089C73D6BB}"/>
              </a:ext>
            </a:extLst>
          </p:cNvPr>
          <p:cNvSpPr/>
          <p:nvPr/>
        </p:nvSpPr>
        <p:spPr>
          <a:xfrm>
            <a:off x="4554346" y="2842158"/>
            <a:ext cx="46044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"#</a:t>
            </a:r>
            <a:r>
              <a:rPr lang="en-US" altLang="ko-KR" sz="1400" dirty="0" err="1">
                <a:solidFill>
                  <a:srgbClr val="A31515"/>
                </a:solidFill>
                <a:latin typeface="+mn-ea"/>
                <a:ea typeface="+mn-ea"/>
              </a:rPr>
              <a:t>btn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    </a:t>
            </a:r>
          </a:p>
          <a:p>
            <a:r>
              <a:rPr lang="en-US" altLang="ko-KR" sz="1600" b="1" dirty="0" err="1">
                <a:solidFill>
                  <a:srgbClr val="000000"/>
                </a:solidFill>
                <a:latin typeface="+mn-ea"/>
                <a:ea typeface="+mn-ea"/>
              </a:rPr>
              <a:t>btn.onclick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</a:rPr>
              <a:t>function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() {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display =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document.querySelector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"#display"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display.style.color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"#0000ff"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   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display.textContent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latin typeface="+mn-ea"/>
                <a:ea typeface="+mn-ea"/>
              </a:rPr>
              <a:t>홍길동</a:t>
            </a:r>
            <a:r>
              <a:rPr lang="en-US" altLang="ko-KR" sz="1400" dirty="0">
                <a:solidFill>
                  <a:srgbClr val="A31515"/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  <a:endParaRPr lang="en-US" altLang="ko-KR" sz="1600" b="1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6326AA75-890C-4B6B-8426-84F24129D47F}"/>
              </a:ext>
            </a:extLst>
          </p:cNvPr>
          <p:cNvSpPr/>
          <p:nvPr/>
        </p:nvSpPr>
        <p:spPr>
          <a:xfrm>
            <a:off x="331694" y="1651489"/>
            <a:ext cx="504056" cy="504056"/>
          </a:xfrm>
          <a:prstGeom prst="donu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십자형 5">
            <a:extLst>
              <a:ext uri="{FF2B5EF4-FFF2-40B4-BE49-F238E27FC236}">
                <a16:creationId xmlns:a16="http://schemas.microsoft.com/office/drawing/2014/main" id="{C888944C-21EB-4B10-8D3E-FF470F6AFA22}"/>
              </a:ext>
            </a:extLst>
          </p:cNvPr>
          <p:cNvSpPr/>
          <p:nvPr/>
        </p:nvSpPr>
        <p:spPr>
          <a:xfrm rot="18900000">
            <a:off x="4103512" y="3183735"/>
            <a:ext cx="529811" cy="529811"/>
          </a:xfrm>
          <a:prstGeom prst="plus">
            <a:avLst>
              <a:gd name="adj" fmla="val 38269"/>
            </a:avLst>
          </a:prstGeom>
          <a:solidFill>
            <a:srgbClr val="C0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오른쪽 화살표 21">
            <a:extLst>
              <a:ext uri="{FF2B5EF4-FFF2-40B4-BE49-F238E27FC236}">
                <a16:creationId xmlns:a16="http://schemas.microsoft.com/office/drawing/2014/main" id="{C66118B0-8A0F-4D5E-8F57-DBED1B037445}"/>
              </a:ext>
            </a:extLst>
          </p:cNvPr>
          <p:cNvSpPr/>
          <p:nvPr/>
        </p:nvSpPr>
        <p:spPr>
          <a:xfrm rot="16200000">
            <a:off x="-216101" y="2786631"/>
            <a:ext cx="1599648" cy="33747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3DCA1E-C497-4C70-BD60-055B949618FB}"/>
              </a:ext>
            </a:extLst>
          </p:cNvPr>
          <p:cNvSpPr txBox="1"/>
          <p:nvPr/>
        </p:nvSpPr>
        <p:spPr>
          <a:xfrm>
            <a:off x="345862" y="3736415"/>
            <a:ext cx="3543973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이방식이 장점이 많다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 err="1">
                <a:latin typeface="+mn-ea"/>
                <a:ea typeface="+mn-ea"/>
              </a:rPr>
              <a:t>이방식</a:t>
            </a:r>
            <a:r>
              <a:rPr lang="ko-KR" altLang="en-US" sz="1400" b="1" dirty="0">
                <a:latin typeface="+mn-ea"/>
                <a:ea typeface="+mn-ea"/>
              </a:rPr>
              <a:t> 사용할 것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br>
              <a:rPr lang="en-US" altLang="ko-KR" sz="1400" b="1" dirty="0">
                <a:latin typeface="+mn-ea"/>
                <a:ea typeface="+mn-ea"/>
              </a:rPr>
            </a:br>
            <a:endParaRPr lang="en-US" altLang="ko-KR" sz="1400" b="1" dirty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-</a:t>
            </a:r>
            <a:r>
              <a:rPr lang="ko-KR" altLang="en-US" sz="1100" dirty="0">
                <a:latin typeface="+mn-ea"/>
                <a:ea typeface="+mn-ea"/>
              </a:rPr>
              <a:t>여러 개의 이벤트 </a:t>
            </a:r>
            <a:r>
              <a:rPr lang="ko-KR" altLang="en-US" sz="1100" dirty="0" err="1">
                <a:latin typeface="+mn-ea"/>
                <a:ea typeface="+mn-ea"/>
              </a:rPr>
              <a:t>핸들러를</a:t>
            </a:r>
            <a:r>
              <a:rPr lang="ko-KR" altLang="en-US" sz="1100" dirty="0">
                <a:latin typeface="+mn-ea"/>
                <a:ea typeface="+mn-ea"/>
              </a:rPr>
              <a:t>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동일한 이벤트에 추가할 수 있다</a:t>
            </a:r>
            <a:endParaRPr lang="en-US" altLang="ko-KR" sz="1100" dirty="0">
              <a:latin typeface="+mn-ea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en-US" altLang="ko-KR" sz="1100" dirty="0">
                <a:latin typeface="+mn-ea"/>
                <a:ea typeface="+mn-ea"/>
              </a:rPr>
              <a:t>-</a:t>
            </a:r>
            <a:r>
              <a:rPr lang="ko-KR" altLang="en-US" sz="1100" dirty="0">
                <a:latin typeface="+mn-ea"/>
                <a:ea typeface="+mn-ea"/>
              </a:rPr>
              <a:t>이벤트 </a:t>
            </a:r>
            <a:r>
              <a:rPr lang="ko-KR" altLang="en-US" sz="1100" dirty="0" err="1">
                <a:latin typeface="+mn-ea"/>
                <a:ea typeface="+mn-ea"/>
              </a:rPr>
              <a:t>캡처링</a:t>
            </a:r>
            <a:r>
              <a:rPr lang="ko-KR" altLang="en-US" sz="1100" dirty="0">
                <a:latin typeface="+mn-ea"/>
                <a:ea typeface="+mn-ea"/>
              </a:rPr>
              <a:t> 또는 </a:t>
            </a:r>
            <a:r>
              <a:rPr lang="ko-KR" altLang="en-US" sz="1100" dirty="0" err="1">
                <a:latin typeface="+mn-ea"/>
                <a:ea typeface="+mn-ea"/>
              </a:rPr>
              <a:t>버블링</a:t>
            </a:r>
            <a:r>
              <a:rPr lang="ko-KR" altLang="en-US" sz="1100" dirty="0">
                <a:latin typeface="+mn-ea"/>
                <a:ea typeface="+mn-ea"/>
              </a:rPr>
              <a:t> 단계에서 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 </a:t>
            </a:r>
            <a:r>
              <a:rPr lang="ko-KR" altLang="en-US" sz="1100" dirty="0">
                <a:latin typeface="+mn-ea"/>
                <a:ea typeface="+mn-ea"/>
              </a:rPr>
              <a:t>이벤트를 처리할지 선택할 수 있는 옵션사용 가능</a:t>
            </a:r>
          </a:p>
        </p:txBody>
      </p:sp>
    </p:spTree>
    <p:extLst>
      <p:ext uri="{BB962C8B-B14F-4D97-AF65-F5344CB8AC3E}">
        <p14:creationId xmlns:p14="http://schemas.microsoft.com/office/powerpoint/2010/main" val="3587660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277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638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- </a:t>
            </a:r>
            <a:r>
              <a:rPr lang="ko-KR" altLang="en-US" dirty="0"/>
              <a:t>미니계산기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81" y="962026"/>
            <a:ext cx="4610100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99654" y="4479962"/>
            <a:ext cx="1449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ea"/>
              </a:rPr>
              <a:t>exam</a:t>
            </a:r>
            <a:r>
              <a:rPr lang="en-US" altLang="ko-KR" sz="1600" b="1" dirty="0">
                <a:latin typeface="+mn-lt"/>
                <a:ea typeface="+mn-ea"/>
              </a:rPr>
              <a:t>13.html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BE4F28-389D-4091-B69C-04223A0FAF28}"/>
              </a:ext>
            </a:extLst>
          </p:cNvPr>
          <p:cNvSpPr/>
          <p:nvPr/>
        </p:nvSpPr>
        <p:spPr>
          <a:xfrm>
            <a:off x="419757" y="2286892"/>
            <a:ext cx="8436719" cy="18766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&lt;input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"left"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"text"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""</a:t>
            </a: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+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&lt;input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"right"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"text"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value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""</a:t>
            </a: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n-ea"/>
                <a:ea typeface="+mn-ea"/>
              </a:rPr>
              <a:t>br</a:t>
            </a: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&gt;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&lt;button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</a:t>
            </a:r>
            <a:r>
              <a:rPr lang="en-US" altLang="ko-KR" sz="1400" dirty="0" err="1">
                <a:solidFill>
                  <a:srgbClr val="0000FF"/>
                </a:solidFill>
                <a:latin typeface="+mn-ea"/>
                <a:ea typeface="+mn-ea"/>
              </a:rPr>
              <a:t>btnPlus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type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"button"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&gt;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더하기</a:t>
            </a: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&lt;/button&gt;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b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&lt;p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id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rgbClr val="0000FF"/>
                </a:solidFill>
                <a:latin typeface="+mn-ea"/>
                <a:ea typeface="+mn-ea"/>
              </a:rPr>
              <a:t>"display"</a:t>
            </a: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&gt;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en-US" altLang="ko-KR" sz="1400" dirty="0">
                <a:solidFill>
                  <a:srgbClr val="800000"/>
                </a:solidFill>
                <a:latin typeface="+mn-ea"/>
                <a:ea typeface="+mn-ea"/>
              </a:rPr>
              <a:t>&lt;/p&gt;</a:t>
            </a:r>
            <a:endParaRPr lang="en-US" altLang="ko-KR" sz="1400" b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BA8CC-62ED-47F4-8CA4-72E4C736D57A}"/>
              </a:ext>
            </a:extLst>
          </p:cNvPr>
          <p:cNvSpPr txBox="1"/>
          <p:nvPr/>
        </p:nvSpPr>
        <p:spPr>
          <a:xfrm>
            <a:off x="5076056" y="108515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더하기 버튼을 클릭하면 계산이 되고 출력된다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계산후에는 입력창은 비워진다</a:t>
            </a:r>
          </a:p>
        </p:txBody>
      </p:sp>
    </p:spTree>
    <p:extLst>
      <p:ext uri="{BB962C8B-B14F-4D97-AF65-F5344CB8AC3E}">
        <p14:creationId xmlns:p14="http://schemas.microsoft.com/office/powerpoint/2010/main" val="48714430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3492574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방명록 데이터수집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C7F2F1-9935-4677-8AC6-A9F464C82DBC}"/>
              </a:ext>
            </a:extLst>
          </p:cNvPr>
          <p:cNvSpPr/>
          <p:nvPr/>
        </p:nvSpPr>
        <p:spPr>
          <a:xfrm>
            <a:off x="3111719" y="614461"/>
            <a:ext cx="211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hw-guestbook02.html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7372B2-CC04-4399-9768-F441B34D72A7}"/>
              </a:ext>
            </a:extLst>
          </p:cNvPr>
          <p:cNvSpPr/>
          <p:nvPr/>
        </p:nvSpPr>
        <p:spPr>
          <a:xfrm>
            <a:off x="5328084" y="1473922"/>
            <a:ext cx="2628292" cy="711442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password=1234</a:t>
            </a:r>
          </a:p>
          <a:p>
            <a:r>
              <a:rPr lang="en-US" altLang="ko-KR" sz="900">
                <a:solidFill>
                  <a:schemeClr val="tx1"/>
                </a:solidFill>
                <a:latin typeface="+mn-ea"/>
              </a:rPr>
              <a:t>content=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이효리 방문하고 갑니다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8A9D8-6004-4934-9BF8-E115608463B7}"/>
              </a:ext>
            </a:extLst>
          </p:cNvPr>
          <p:cNvSpPr/>
          <p:nvPr/>
        </p:nvSpPr>
        <p:spPr>
          <a:xfrm>
            <a:off x="5224181" y="1186667"/>
            <a:ext cx="1370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guestbookVo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D6A74-EF04-44BC-AD1E-4B677CD1A7D0}"/>
              </a:ext>
            </a:extLst>
          </p:cNvPr>
          <p:cNvSpPr/>
          <p:nvPr/>
        </p:nvSpPr>
        <p:spPr>
          <a:xfrm>
            <a:off x="409716" y="3525879"/>
            <a:ext cx="35502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guestbookVo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BB0565-DC0A-44F3-B855-E5CAF6732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57" y="1238168"/>
            <a:ext cx="4070339" cy="12235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22349DC-099C-40E5-BB9A-678A4DE51A9C}"/>
              </a:ext>
            </a:extLst>
          </p:cNvPr>
          <p:cNvSpPr txBox="1"/>
          <p:nvPr/>
        </p:nvSpPr>
        <p:spPr>
          <a:xfrm>
            <a:off x="356748" y="2546193"/>
            <a:ext cx="425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등록 버튼을 클릭하면 콘솔창에 아래와 같이 출력됩니다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r>
              <a:rPr lang="ko-KR" altLang="en-US" sz="1200" dirty="0">
                <a:latin typeface="+mn-ea"/>
                <a:ea typeface="+mn-ea"/>
              </a:rPr>
              <a:t>출력후에는 입력창이 비워집니다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606D08-BB6D-4916-A87C-71EBD38304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434" b="55253"/>
          <a:stretch/>
        </p:blipFill>
        <p:spPr>
          <a:xfrm>
            <a:off x="467544" y="3905332"/>
            <a:ext cx="7366967" cy="4433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083908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3492574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/>
              <a:t>방명록 데이터수집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C7F2F1-9935-4677-8AC6-A9F464C82DBC}"/>
              </a:ext>
            </a:extLst>
          </p:cNvPr>
          <p:cNvSpPr/>
          <p:nvPr/>
        </p:nvSpPr>
        <p:spPr>
          <a:xfrm>
            <a:off x="3035684" y="581760"/>
            <a:ext cx="211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hw-guestbook01.html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96EB4C-E8DF-405A-84A9-3C20E4E75E3F}"/>
              </a:ext>
            </a:extLst>
          </p:cNvPr>
          <p:cNvSpPr/>
          <p:nvPr/>
        </p:nvSpPr>
        <p:spPr>
          <a:xfrm>
            <a:off x="5257765" y="1290973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01F77C-04E6-40FB-99C3-C70539B675FD}"/>
              </a:ext>
            </a:extLst>
          </p:cNvPr>
          <p:cNvSpPr/>
          <p:nvPr/>
        </p:nvSpPr>
        <p:spPr>
          <a:xfrm>
            <a:off x="5684630" y="1290973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0BEA5D-D590-479C-B15A-3237BBD5403A}"/>
              </a:ext>
            </a:extLst>
          </p:cNvPr>
          <p:cNvSpPr/>
          <p:nvPr/>
        </p:nvSpPr>
        <p:spPr>
          <a:xfrm>
            <a:off x="6111495" y="1290973"/>
            <a:ext cx="426865" cy="42686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07372B2-CC04-4399-9768-F441B34D72A7}"/>
              </a:ext>
            </a:extLst>
          </p:cNvPr>
          <p:cNvSpPr/>
          <p:nvPr/>
        </p:nvSpPr>
        <p:spPr>
          <a:xfrm>
            <a:off x="4310993" y="2005093"/>
            <a:ext cx="1493504" cy="711442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no=1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이효리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regDate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=2022-10-10</a:t>
            </a:r>
          </a:p>
          <a:p>
            <a:r>
              <a:rPr lang="en-US" altLang="ko-KR" sz="900">
                <a:solidFill>
                  <a:schemeClr val="tx1"/>
                </a:solidFill>
                <a:latin typeface="+mn-ea"/>
              </a:rPr>
              <a:t>content=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이효리 방문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....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65E3EB4-70C8-4974-A429-6CD41597277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057745" y="1504405"/>
            <a:ext cx="413452" cy="500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A8A8E21-DE10-4C7C-B182-D3A346DE54D1}"/>
              </a:ext>
            </a:extLst>
          </p:cNvPr>
          <p:cNvCxnSpPr>
            <a:cxnSpLocks/>
          </p:cNvCxnSpPr>
          <p:nvPr/>
        </p:nvCxnSpPr>
        <p:spPr>
          <a:xfrm flipH="1" flipV="1">
            <a:off x="5916184" y="1504405"/>
            <a:ext cx="593824" cy="500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318FFB-3441-43A3-8A9A-C1E00C440815}"/>
              </a:ext>
            </a:extLst>
          </p:cNvPr>
          <p:cNvCxnSpPr>
            <a:cxnSpLocks/>
          </p:cNvCxnSpPr>
          <p:nvPr/>
        </p:nvCxnSpPr>
        <p:spPr>
          <a:xfrm flipH="1" flipV="1">
            <a:off x="6276705" y="1504405"/>
            <a:ext cx="1741458" cy="5006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9C5797-C81B-493A-B911-D8021B6CA21E}"/>
              </a:ext>
            </a:extLst>
          </p:cNvPr>
          <p:cNvSpPr/>
          <p:nvPr/>
        </p:nvSpPr>
        <p:spPr>
          <a:xfrm>
            <a:off x="5162818" y="1020968"/>
            <a:ext cx="15067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latin typeface="+mn-ea"/>
                <a:ea typeface="+mn-ea"/>
              </a:rPr>
              <a:t>guestbookList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38A9D8-6004-4934-9BF8-E115608463B7}"/>
              </a:ext>
            </a:extLst>
          </p:cNvPr>
          <p:cNvSpPr/>
          <p:nvPr/>
        </p:nvSpPr>
        <p:spPr>
          <a:xfrm>
            <a:off x="4207090" y="1717838"/>
            <a:ext cx="1370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guestbookVo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EB458B-FF5F-42AE-BA16-5FDEDFA028F6}"/>
              </a:ext>
            </a:extLst>
          </p:cNvPr>
          <p:cNvSpPr/>
          <p:nvPr/>
        </p:nvSpPr>
        <p:spPr>
          <a:xfrm>
            <a:off x="5849840" y="1712090"/>
            <a:ext cx="13520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guestbookVo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B548754-A407-4699-973D-A30EF232B45B}"/>
              </a:ext>
            </a:extLst>
          </p:cNvPr>
          <p:cNvSpPr/>
          <p:nvPr/>
        </p:nvSpPr>
        <p:spPr>
          <a:xfrm>
            <a:off x="7428161" y="1712090"/>
            <a:ext cx="13520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guestbookVo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8D6A74-EF04-44BC-AD1E-4B677CD1A7D0}"/>
              </a:ext>
            </a:extLst>
          </p:cNvPr>
          <p:cNvSpPr/>
          <p:nvPr/>
        </p:nvSpPr>
        <p:spPr>
          <a:xfrm>
            <a:off x="409716" y="3474027"/>
            <a:ext cx="26141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latin typeface="+mn-ea"/>
              </a:rPr>
              <a:t>guestbookList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F9F17-49C0-47B9-973B-6DDBCB876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1" y="1274267"/>
            <a:ext cx="3503216" cy="1673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67EB6A6-C513-44EB-B8EB-CB782D4165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15"/>
          <a:stretch/>
        </p:blipFill>
        <p:spPr>
          <a:xfrm>
            <a:off x="471884" y="3781804"/>
            <a:ext cx="7294166" cy="1203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6A46937-5D47-4839-B8F2-234BD2FB5042}"/>
              </a:ext>
            </a:extLst>
          </p:cNvPr>
          <p:cNvSpPr/>
          <p:nvPr/>
        </p:nvSpPr>
        <p:spPr>
          <a:xfrm>
            <a:off x="5873618" y="2005093"/>
            <a:ext cx="1493504" cy="711442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no=2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유재석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regDate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=2022-09-09</a:t>
            </a:r>
          </a:p>
          <a:p>
            <a:r>
              <a:rPr lang="en-US" altLang="ko-KR" sz="900">
                <a:solidFill>
                  <a:schemeClr val="tx1"/>
                </a:solidFill>
                <a:latin typeface="+mn-ea"/>
              </a:rPr>
              <a:t>content 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유재석 방문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....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4226027-37D9-4271-BC80-F04106137848}"/>
              </a:ext>
            </a:extLst>
          </p:cNvPr>
          <p:cNvSpPr/>
          <p:nvPr/>
        </p:nvSpPr>
        <p:spPr>
          <a:xfrm>
            <a:off x="7497660" y="2005093"/>
            <a:ext cx="1493504" cy="711442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no=3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name=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정우성</a:t>
            </a:r>
            <a:endParaRPr lang="en-US" altLang="ko-KR" sz="9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900" dirty="0" err="1">
                <a:solidFill>
                  <a:schemeClr val="tx1"/>
                </a:solidFill>
                <a:latin typeface="+mn-ea"/>
              </a:rPr>
              <a:t>regDate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=2022-08-08</a:t>
            </a:r>
          </a:p>
          <a:p>
            <a:r>
              <a:rPr lang="en-US" altLang="ko-KR" sz="900">
                <a:solidFill>
                  <a:schemeClr val="tx1"/>
                </a:solidFill>
                <a:latin typeface="+mn-ea"/>
              </a:rPr>
              <a:t>content =</a:t>
            </a:r>
            <a:r>
              <a:rPr lang="ko-KR" altLang="en-US" sz="900" dirty="0">
                <a:solidFill>
                  <a:schemeClr val="tx1"/>
                </a:solidFill>
                <a:latin typeface="+mn-ea"/>
              </a:rPr>
              <a:t>정우성 방문</a:t>
            </a:r>
            <a:r>
              <a:rPr lang="en-US" altLang="ko-KR" sz="900" dirty="0">
                <a:solidFill>
                  <a:schemeClr val="tx1"/>
                </a:solidFill>
                <a:latin typeface="+mn-ea"/>
              </a:rPr>
              <a:t>....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549F5-97D4-4834-AC88-490200406899}"/>
              </a:ext>
            </a:extLst>
          </p:cNvPr>
          <p:cNvSpPr txBox="1"/>
          <p:nvPr/>
        </p:nvSpPr>
        <p:spPr>
          <a:xfrm>
            <a:off x="356748" y="2967175"/>
            <a:ext cx="493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데이터수집 버튼을 클릭하면 콘솔창에 아래와 같이 출력됩니다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자바스크립트 배열과 객체를 사용합니다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143486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3492574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ko-KR" altLang="en-US" dirty="0" err="1"/>
              <a:t>로또번호생성</a:t>
            </a:r>
            <a:r>
              <a:rPr lang="en-US" altLang="ko-KR" dirty="0"/>
              <a:t>(</a:t>
            </a:r>
            <a:r>
              <a:rPr lang="ko-KR" altLang="en-US" dirty="0"/>
              <a:t>중복방지</a:t>
            </a:r>
            <a:r>
              <a:rPr lang="en-US" altLang="ko-KR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C7F2F1-9935-4677-8AC6-A9F464C82DBC}"/>
              </a:ext>
            </a:extLst>
          </p:cNvPr>
          <p:cNvSpPr/>
          <p:nvPr/>
        </p:nvSpPr>
        <p:spPr>
          <a:xfrm>
            <a:off x="3707904" y="574675"/>
            <a:ext cx="211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hw-lotto.html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2549F5-97D4-4834-AC88-490200406899}"/>
              </a:ext>
            </a:extLst>
          </p:cNvPr>
          <p:cNvSpPr txBox="1"/>
          <p:nvPr/>
        </p:nvSpPr>
        <p:spPr>
          <a:xfrm>
            <a:off x="346834" y="1647345"/>
            <a:ext cx="493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등록 버튼을 클릭하면 번호가 생성됩니다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623E50D-B383-4759-B56E-011BB7DDA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68" y="1093593"/>
            <a:ext cx="4639156" cy="5356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4EFA697-A4C5-4D62-8432-7631965AF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1944587"/>
            <a:ext cx="5216157" cy="558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CC86CC-CC6E-441D-8B8B-5A321E6DA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604" y="2715766"/>
            <a:ext cx="5204756" cy="5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6795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3277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638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/>
              <a:t>실습 </a:t>
            </a:r>
            <a:r>
              <a:rPr lang="en-US" altLang="ko-KR" dirty="0"/>
              <a:t>- </a:t>
            </a:r>
            <a:r>
              <a:rPr lang="ko-KR" altLang="en-US" dirty="0"/>
              <a:t>계산기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1876425" y="574675"/>
            <a:ext cx="14237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hw-cals.html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BBB363-5F0C-46C1-BFBF-17C73A40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31" y="879562"/>
            <a:ext cx="2720115" cy="3044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540E62-CB21-440B-841F-AA8EDA8E683F}"/>
              </a:ext>
            </a:extLst>
          </p:cNvPr>
          <p:cNvSpPr txBox="1"/>
          <p:nvPr/>
        </p:nvSpPr>
        <p:spPr>
          <a:xfrm>
            <a:off x="3959932" y="1059582"/>
            <a:ext cx="966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75+9=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868BFC-81C1-4E57-B8A1-7729050EC69B}"/>
              </a:ext>
            </a:extLst>
          </p:cNvPr>
          <p:cNvSpPr txBox="1"/>
          <p:nvPr/>
        </p:nvSpPr>
        <p:spPr>
          <a:xfrm>
            <a:off x="3995936" y="1521633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C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4B32D-6BE4-4E32-A33A-07466C7E9E1A}"/>
              </a:ext>
            </a:extLst>
          </p:cNvPr>
          <p:cNvSpPr txBox="1"/>
          <p:nvPr/>
        </p:nvSpPr>
        <p:spPr>
          <a:xfrm>
            <a:off x="3959932" y="1983684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75-9=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D06ACA-E6EB-49D9-90CA-7D5CE67E12A2}"/>
              </a:ext>
            </a:extLst>
          </p:cNvPr>
          <p:cNvSpPr txBox="1"/>
          <p:nvPr/>
        </p:nvSpPr>
        <p:spPr>
          <a:xfrm>
            <a:off x="3995936" y="24457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C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88563D-C15F-49B4-94B3-58EE1C0297BA}"/>
              </a:ext>
            </a:extLst>
          </p:cNvPr>
          <p:cNvSpPr txBox="1"/>
          <p:nvPr/>
        </p:nvSpPr>
        <p:spPr>
          <a:xfrm>
            <a:off x="3959932" y="2907786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75*9=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4101E9-74D0-4E42-A0BF-4C43E00CFC81}"/>
              </a:ext>
            </a:extLst>
          </p:cNvPr>
          <p:cNvSpPr txBox="1"/>
          <p:nvPr/>
        </p:nvSpPr>
        <p:spPr>
          <a:xfrm>
            <a:off x="3995936" y="3369837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  <a:ea typeface="+mn-ea"/>
              </a:rPr>
              <a:t>C</a:t>
            </a:r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89650E-A2B9-4E96-9E94-DF1AB773BB75}"/>
              </a:ext>
            </a:extLst>
          </p:cNvPr>
          <p:cNvSpPr txBox="1"/>
          <p:nvPr/>
        </p:nvSpPr>
        <p:spPr>
          <a:xfrm>
            <a:off x="3959932" y="3831890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75/6=</a:t>
            </a:r>
            <a:endParaRPr lang="ko-KR" altLang="en-US" sz="2000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D9E63-FB78-4146-B90E-7C6593DF4F13}"/>
              </a:ext>
            </a:extLst>
          </p:cNvPr>
          <p:cNvSpPr/>
          <p:nvPr/>
        </p:nvSpPr>
        <p:spPr>
          <a:xfrm>
            <a:off x="5627613" y="1059582"/>
            <a:ext cx="1644687" cy="4001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84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DA7149-88FD-42EB-B46B-D9E31F60ACBE}"/>
              </a:ext>
            </a:extLst>
          </p:cNvPr>
          <p:cNvSpPr/>
          <p:nvPr/>
        </p:nvSpPr>
        <p:spPr>
          <a:xfrm>
            <a:off x="5627613" y="1554853"/>
            <a:ext cx="1644687" cy="4001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0F123C-28C5-4AC1-A2D4-BAF2C2BD356A}"/>
              </a:ext>
            </a:extLst>
          </p:cNvPr>
          <p:cNvSpPr/>
          <p:nvPr/>
        </p:nvSpPr>
        <p:spPr>
          <a:xfrm>
            <a:off x="5627613" y="2004305"/>
            <a:ext cx="1644687" cy="4001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66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F7226-07FF-4850-8E14-2B3B77A81812}"/>
              </a:ext>
            </a:extLst>
          </p:cNvPr>
          <p:cNvSpPr/>
          <p:nvPr/>
        </p:nvSpPr>
        <p:spPr>
          <a:xfrm>
            <a:off x="5627613" y="2467442"/>
            <a:ext cx="1644687" cy="4001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3EBAE50-ADE4-4EE7-9D49-0BE82183ABC4}"/>
              </a:ext>
            </a:extLst>
          </p:cNvPr>
          <p:cNvSpPr/>
          <p:nvPr/>
        </p:nvSpPr>
        <p:spPr>
          <a:xfrm>
            <a:off x="5627613" y="2919972"/>
            <a:ext cx="1644687" cy="4001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675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9D0F83-6E9B-4209-93E9-DF6F911D32C3}"/>
              </a:ext>
            </a:extLst>
          </p:cNvPr>
          <p:cNvSpPr/>
          <p:nvPr/>
        </p:nvSpPr>
        <p:spPr>
          <a:xfrm>
            <a:off x="5627613" y="3369837"/>
            <a:ext cx="1644687" cy="4001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3059A5-FB99-438C-B412-785EDF1CBAC8}"/>
              </a:ext>
            </a:extLst>
          </p:cNvPr>
          <p:cNvSpPr/>
          <p:nvPr/>
        </p:nvSpPr>
        <p:spPr>
          <a:xfrm>
            <a:off x="5627613" y="3831890"/>
            <a:ext cx="1644687" cy="40011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12.5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79548B-F2BB-4A7B-BBEC-ADE1A2E6FF4D}"/>
              </a:ext>
            </a:extLst>
          </p:cNvPr>
          <p:cNvSpPr txBox="1"/>
          <p:nvPr/>
        </p:nvSpPr>
        <p:spPr>
          <a:xfrm>
            <a:off x="3959932" y="4443958"/>
            <a:ext cx="5076564" cy="735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= </a:t>
            </a:r>
            <a:r>
              <a:rPr lang="ko-KR" altLang="en-US" sz="1200" dirty="0">
                <a:latin typeface="+mn-ea"/>
                <a:ea typeface="+mn-ea"/>
              </a:rPr>
              <a:t>버튼을 누르면 계산이 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계산은 </a:t>
            </a: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번만 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1</a:t>
            </a:r>
            <a:r>
              <a:rPr lang="ko-KR" altLang="en-US" sz="1200" dirty="0">
                <a:latin typeface="+mn-ea"/>
                <a:ea typeface="+mn-ea"/>
              </a:rPr>
              <a:t>번의 계산이 끝나면 </a:t>
            </a:r>
            <a:r>
              <a:rPr lang="en-US" altLang="ko-KR" sz="1200" dirty="0">
                <a:latin typeface="+mn-ea"/>
                <a:ea typeface="+mn-ea"/>
              </a:rPr>
              <a:t>C</a:t>
            </a:r>
            <a:r>
              <a:rPr lang="ko-KR" altLang="en-US" sz="1200" dirty="0">
                <a:latin typeface="+mn-ea"/>
                <a:ea typeface="+mn-ea"/>
              </a:rPr>
              <a:t>버튼을 눌러 초기한 후 계산합니다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1069203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217409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61681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요소의 안에 새로운 태그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22DA4A-2509-431D-A27E-58F1675FD236}"/>
              </a:ext>
            </a:extLst>
          </p:cNvPr>
          <p:cNvSpPr/>
          <p:nvPr/>
        </p:nvSpPr>
        <p:spPr>
          <a:xfrm>
            <a:off x="355802" y="984984"/>
            <a:ext cx="8428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+mn-ea"/>
                <a:ea typeface="+mn-ea"/>
              </a:rPr>
              <a:t>insertAdjacentHTML</a:t>
            </a:r>
            <a:r>
              <a:rPr lang="en-US" altLang="ko-KR" sz="1400" b="1" dirty="0">
                <a:latin typeface="+mn-ea"/>
                <a:ea typeface="+mn-ea"/>
              </a:rPr>
              <a:t>(position, text)</a:t>
            </a:r>
            <a:r>
              <a:rPr lang="en-US" altLang="ko-KR" sz="1400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지정된 요소의 특정 위치에 </a:t>
            </a:r>
            <a:r>
              <a:rPr lang="en-US" altLang="ko-KR" sz="1400" dirty="0">
                <a:latin typeface="+mn-ea"/>
                <a:ea typeface="+mn-ea"/>
              </a:rPr>
              <a:t>HTML </a:t>
            </a:r>
            <a:r>
              <a:rPr lang="ko-KR" altLang="en-US" sz="1400" dirty="0">
                <a:latin typeface="+mn-ea"/>
                <a:ea typeface="+mn-ea"/>
              </a:rPr>
              <a:t>문자열을 삽입하는데 사용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ED86B-55B7-4DF0-AC50-D1D1FF5434B3}"/>
              </a:ext>
            </a:extLst>
          </p:cNvPr>
          <p:cNvSpPr/>
          <p:nvPr/>
        </p:nvSpPr>
        <p:spPr>
          <a:xfrm>
            <a:off x="7454818" y="1461587"/>
            <a:ext cx="894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14.html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0251B4-493D-0F15-7B9F-30ACAD821C08}"/>
              </a:ext>
            </a:extLst>
          </p:cNvPr>
          <p:cNvSpPr/>
          <p:nvPr/>
        </p:nvSpPr>
        <p:spPr>
          <a:xfrm>
            <a:off x="722070" y="1770715"/>
            <a:ext cx="7503573" cy="22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lIns="648000" anchor="ctr" anchorCtr="0">
            <a:spAutoFit/>
          </a:bodyPr>
          <a:lstStyle/>
          <a:p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latin typeface="+mn-ea"/>
                <a:ea typeface="+mn-ea"/>
              </a:rPr>
              <a:t>&lt;</a:t>
            </a:r>
            <a:r>
              <a:rPr lang="ko-KR" altLang="en-US" b="1" dirty="0" err="1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 </a:t>
            </a:r>
            <a:r>
              <a:rPr lang="en-US" altLang="ko-KR" b="1" dirty="0">
                <a:latin typeface="+mn-ea"/>
                <a:ea typeface="+mn-ea"/>
              </a:rPr>
              <a:t>id=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p1</a:t>
            </a:r>
            <a:r>
              <a:rPr lang="ko-KR" altLang="en-US" b="1" dirty="0">
                <a:latin typeface="+mn-ea"/>
                <a:ea typeface="+mn-ea"/>
              </a:rPr>
              <a:t>&gt;</a:t>
            </a:r>
          </a:p>
          <a:p>
            <a:pPr>
              <a:lnSpc>
                <a:spcPct val="130000"/>
              </a:lnSpc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en-US" altLang="ko-KR" sz="1400" dirty="0">
                <a:latin typeface="+mn-ea"/>
                <a:ea typeface="+mn-ea"/>
              </a:rPr>
              <a:t>        </a:t>
            </a:r>
            <a:r>
              <a:rPr lang="ko-KR" altLang="en-US" sz="1400" dirty="0" err="1">
                <a:latin typeface="+mn-ea"/>
                <a:ea typeface="+mn-ea"/>
              </a:rPr>
              <a:t>마바사아자차카타파하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endParaRPr lang="en-US" altLang="ko-KR" sz="1400" b="1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ko-KR" altLang="en-US" b="1" dirty="0">
                <a:latin typeface="+mn-ea"/>
                <a:ea typeface="+mn-ea"/>
              </a:rPr>
              <a:t>&lt;/</a:t>
            </a:r>
            <a:r>
              <a:rPr lang="ko-KR" altLang="en-US" b="1" dirty="0" err="1">
                <a:latin typeface="+mn-ea"/>
                <a:ea typeface="+mn-ea"/>
              </a:rPr>
              <a:t>p</a:t>
            </a:r>
            <a:r>
              <a:rPr lang="ko-KR" altLang="en-US" b="1" dirty="0">
                <a:latin typeface="+mn-ea"/>
                <a:ea typeface="+mn-ea"/>
              </a:rPr>
              <a:t>&gt;</a:t>
            </a:r>
            <a:endParaRPr lang="en-US" altLang="ko-KR" b="1" dirty="0">
              <a:latin typeface="+mn-ea"/>
              <a:ea typeface="+mn-ea"/>
            </a:endParaRPr>
          </a:p>
          <a:p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04A40-743C-5D5A-EA9C-EC1828EEC357}"/>
              </a:ext>
            </a:extLst>
          </p:cNvPr>
          <p:cNvSpPr txBox="1"/>
          <p:nvPr/>
        </p:nvSpPr>
        <p:spPr>
          <a:xfrm>
            <a:off x="357414" y="1577306"/>
            <a:ext cx="688692" cy="31892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1600" b="1" dirty="0">
                <a:latin typeface="+mn-ea"/>
                <a:ea typeface="+mn-ea"/>
              </a:rPr>
              <a:t>&lt;</a:t>
            </a:r>
            <a:r>
              <a:rPr lang="en-US" altLang="ko-KR" sz="1600" b="1" dirty="0">
                <a:latin typeface="+mn-ea"/>
                <a:ea typeface="+mn-ea"/>
              </a:rPr>
              <a:t>div</a:t>
            </a:r>
            <a:r>
              <a:rPr lang="ko-KR" altLang="en-US" sz="1600" b="1" dirty="0">
                <a:latin typeface="+mn-ea"/>
                <a:ea typeface="+mn-ea"/>
              </a:rPr>
              <a:t>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900F0-79A4-B8EE-728A-17FF87866FF1}"/>
              </a:ext>
            </a:extLst>
          </p:cNvPr>
          <p:cNvSpPr txBox="1"/>
          <p:nvPr/>
        </p:nvSpPr>
        <p:spPr>
          <a:xfrm>
            <a:off x="434181" y="3870369"/>
            <a:ext cx="688692" cy="288147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&lt;</a:t>
            </a:r>
            <a:r>
              <a:rPr lang="en-US" altLang="ko-KR" sz="1400" b="1" dirty="0">
                <a:latin typeface="+mn-ea"/>
                <a:ea typeface="+mn-ea"/>
              </a:rPr>
              <a:t>/div</a:t>
            </a:r>
            <a:r>
              <a:rPr lang="ko-KR" altLang="en-US" sz="1400" b="1" dirty="0">
                <a:latin typeface="+mn-ea"/>
                <a:ea typeface="+mn-ea"/>
              </a:rPr>
              <a:t>&gt;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83A9A5F-81A7-9A2B-5F3B-650C3A76FFFF}"/>
              </a:ext>
            </a:extLst>
          </p:cNvPr>
          <p:cNvSpPr/>
          <p:nvPr/>
        </p:nvSpPr>
        <p:spPr>
          <a:xfrm>
            <a:off x="3062330" y="1916277"/>
            <a:ext cx="1488286" cy="703188"/>
          </a:xfrm>
          <a:custGeom>
            <a:avLst/>
            <a:gdLst>
              <a:gd name="connsiteX0" fmla="*/ 2338939 w 2338939"/>
              <a:gd name="connsiteY0" fmla="*/ 645269 h 645269"/>
              <a:gd name="connsiteX1" fmla="*/ 1106906 w 2338939"/>
              <a:gd name="connsiteY1" fmla="*/ 87004 h 645269"/>
              <a:gd name="connsiteX2" fmla="*/ 0 w 2338939"/>
              <a:gd name="connsiteY2" fmla="*/ 10002 h 6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939" h="645269">
                <a:moveTo>
                  <a:pt x="2338939" y="645269"/>
                </a:moveTo>
                <a:cubicBezTo>
                  <a:pt x="1917834" y="419075"/>
                  <a:pt x="1496729" y="192882"/>
                  <a:pt x="1106906" y="87004"/>
                </a:cubicBezTo>
                <a:cubicBezTo>
                  <a:pt x="717083" y="-18874"/>
                  <a:pt x="358541" y="-4436"/>
                  <a:pt x="0" y="10002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87F8964-E9BF-8B7C-4ED1-36D32446A3A6}"/>
              </a:ext>
            </a:extLst>
          </p:cNvPr>
          <p:cNvSpPr/>
          <p:nvPr/>
        </p:nvSpPr>
        <p:spPr>
          <a:xfrm flipV="1">
            <a:off x="2807804" y="2970746"/>
            <a:ext cx="1742812" cy="861144"/>
          </a:xfrm>
          <a:custGeom>
            <a:avLst/>
            <a:gdLst>
              <a:gd name="connsiteX0" fmla="*/ 2338939 w 2338939"/>
              <a:gd name="connsiteY0" fmla="*/ 645269 h 645269"/>
              <a:gd name="connsiteX1" fmla="*/ 1106906 w 2338939"/>
              <a:gd name="connsiteY1" fmla="*/ 87004 h 645269"/>
              <a:gd name="connsiteX2" fmla="*/ 0 w 2338939"/>
              <a:gd name="connsiteY2" fmla="*/ 10002 h 6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939" h="645269">
                <a:moveTo>
                  <a:pt x="2338939" y="645269"/>
                </a:moveTo>
                <a:cubicBezTo>
                  <a:pt x="1917834" y="419075"/>
                  <a:pt x="1496729" y="192882"/>
                  <a:pt x="1106906" y="87004"/>
                </a:cubicBezTo>
                <a:cubicBezTo>
                  <a:pt x="717083" y="-18874"/>
                  <a:pt x="358541" y="-4436"/>
                  <a:pt x="0" y="10002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BADBB0B9-0BC1-4B1F-E6BE-2AF5EF64F1A2}"/>
              </a:ext>
            </a:extLst>
          </p:cNvPr>
          <p:cNvSpPr/>
          <p:nvPr/>
        </p:nvSpPr>
        <p:spPr>
          <a:xfrm>
            <a:off x="3463034" y="2489545"/>
            <a:ext cx="823431" cy="265411"/>
          </a:xfrm>
          <a:custGeom>
            <a:avLst/>
            <a:gdLst>
              <a:gd name="connsiteX0" fmla="*/ 2338939 w 2338939"/>
              <a:gd name="connsiteY0" fmla="*/ 645269 h 645269"/>
              <a:gd name="connsiteX1" fmla="*/ 1106906 w 2338939"/>
              <a:gd name="connsiteY1" fmla="*/ 87004 h 645269"/>
              <a:gd name="connsiteX2" fmla="*/ 0 w 2338939"/>
              <a:gd name="connsiteY2" fmla="*/ 10002 h 6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939" h="645269">
                <a:moveTo>
                  <a:pt x="2338939" y="645269"/>
                </a:moveTo>
                <a:cubicBezTo>
                  <a:pt x="1917834" y="419075"/>
                  <a:pt x="1496729" y="192882"/>
                  <a:pt x="1106906" y="87004"/>
                </a:cubicBezTo>
                <a:cubicBezTo>
                  <a:pt x="717083" y="-18874"/>
                  <a:pt x="358541" y="-4436"/>
                  <a:pt x="0" y="10002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A2623F9-D980-0332-1DE3-2602C2C20219}"/>
              </a:ext>
            </a:extLst>
          </p:cNvPr>
          <p:cNvSpPr/>
          <p:nvPr/>
        </p:nvSpPr>
        <p:spPr>
          <a:xfrm flipV="1">
            <a:off x="3624772" y="2835255"/>
            <a:ext cx="661693" cy="265412"/>
          </a:xfrm>
          <a:custGeom>
            <a:avLst/>
            <a:gdLst>
              <a:gd name="connsiteX0" fmla="*/ 2338939 w 2338939"/>
              <a:gd name="connsiteY0" fmla="*/ 645269 h 645269"/>
              <a:gd name="connsiteX1" fmla="*/ 1106906 w 2338939"/>
              <a:gd name="connsiteY1" fmla="*/ 87004 h 645269"/>
              <a:gd name="connsiteX2" fmla="*/ 0 w 2338939"/>
              <a:gd name="connsiteY2" fmla="*/ 10002 h 6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939" h="645269">
                <a:moveTo>
                  <a:pt x="2338939" y="645269"/>
                </a:moveTo>
                <a:cubicBezTo>
                  <a:pt x="1917834" y="419075"/>
                  <a:pt x="1496729" y="192882"/>
                  <a:pt x="1106906" y="87004"/>
                </a:cubicBezTo>
                <a:cubicBezTo>
                  <a:pt x="717083" y="-18874"/>
                  <a:pt x="358541" y="-4436"/>
                  <a:pt x="0" y="10002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E3E9F4-7757-93F4-07AB-4830C2C9908C}"/>
              </a:ext>
            </a:extLst>
          </p:cNvPr>
          <p:cNvSpPr/>
          <p:nvPr/>
        </p:nvSpPr>
        <p:spPr>
          <a:xfrm>
            <a:off x="4286466" y="2646547"/>
            <a:ext cx="4536504" cy="33855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txBody>
          <a:bodyPr wrap="square" lIns="72000" rIns="36000">
            <a:spAutoFit/>
          </a:bodyPr>
          <a:lstStyle/>
          <a:p>
            <a:r>
              <a:rPr lang="en-US" altLang="ko-KR" sz="1600" b="1" dirty="0">
                <a:solidFill>
                  <a:srgbClr val="C00000"/>
                </a:solidFill>
                <a:latin typeface="+mn-ea"/>
                <a:ea typeface="+mn-ea"/>
              </a:rPr>
              <a:t>p1</a:t>
            </a:r>
            <a:r>
              <a:rPr lang="en-US" altLang="ko-KR" sz="1600" b="1" dirty="0">
                <a:latin typeface="+mn-ea"/>
                <a:ea typeface="+mn-ea"/>
              </a:rPr>
              <a:t>.insertAdjacentHTML(</a:t>
            </a:r>
            <a:r>
              <a:rPr lang="en-US" altLang="ko-KR" sz="1600" i="1" dirty="0">
                <a:effectLst/>
                <a:latin typeface="+mn-ea"/>
                <a:ea typeface="+mn-ea"/>
              </a:rPr>
              <a:t>position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추가할문자열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48C65D-CD96-E6EF-597D-9862269E75EA}"/>
              </a:ext>
            </a:extLst>
          </p:cNvPr>
          <p:cNvSpPr/>
          <p:nvPr/>
        </p:nvSpPr>
        <p:spPr>
          <a:xfrm>
            <a:off x="1308776" y="1839931"/>
            <a:ext cx="21744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C00000"/>
                </a:solidFill>
                <a:latin typeface="+mn-ea"/>
                <a:ea typeface="+mn-ea"/>
              </a:rPr>
              <a:t>before</a:t>
            </a:r>
            <a:r>
              <a:rPr lang="en-US" altLang="ko-KR" sz="1600" b="1" i="1" dirty="0" err="1">
                <a:solidFill>
                  <a:srgbClr val="7030A0"/>
                </a:solidFill>
                <a:latin typeface="+mn-ea"/>
                <a:ea typeface="+mn-ea"/>
              </a:rPr>
              <a:t>begin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i="1" dirty="0" err="1">
                <a:solidFill>
                  <a:srgbClr val="7030A0"/>
                </a:solidFill>
                <a:latin typeface="+mn-ea"/>
                <a:ea typeface="+mn-ea"/>
              </a:rPr>
              <a:t>시작</a:t>
            </a:r>
            <a:r>
              <a:rPr lang="ko-KR" altLang="en-US" sz="1200" b="1" dirty="0" err="1">
                <a:solidFill>
                  <a:srgbClr val="C00000"/>
                </a:solidFill>
                <a:latin typeface="+mn-ea"/>
                <a:ea typeface="+mn-ea"/>
              </a:rPr>
              <a:t>전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en-US" altLang="ko-KR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641B10-4DF1-59B0-DE2A-7BB4BA73A246}"/>
              </a:ext>
            </a:extLst>
          </p:cNvPr>
          <p:cNvSpPr/>
          <p:nvPr/>
        </p:nvSpPr>
        <p:spPr>
          <a:xfrm>
            <a:off x="1308776" y="3601542"/>
            <a:ext cx="1846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C00000"/>
                </a:solidFill>
                <a:latin typeface="+mn-ea"/>
                <a:ea typeface="+mn-ea"/>
              </a:rPr>
              <a:t>after</a:t>
            </a:r>
            <a:r>
              <a:rPr lang="en-US" altLang="ko-KR" sz="1600" b="1" i="1" dirty="0" err="1">
                <a:solidFill>
                  <a:srgbClr val="7030A0"/>
                </a:solidFill>
                <a:latin typeface="+mn-ea"/>
                <a:ea typeface="+mn-ea"/>
              </a:rPr>
              <a:t>end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i="1" dirty="0" err="1">
                <a:solidFill>
                  <a:srgbClr val="7030A0"/>
                </a:solidFill>
                <a:latin typeface="+mn-ea"/>
                <a:ea typeface="+mn-ea"/>
              </a:rPr>
              <a:t>끝난</a:t>
            </a:r>
            <a:r>
              <a:rPr lang="ko-KR" altLang="en-US" sz="1200" b="1" dirty="0" err="1">
                <a:solidFill>
                  <a:srgbClr val="C00000"/>
                </a:solidFill>
                <a:latin typeface="+mn-ea"/>
                <a:ea typeface="+mn-ea"/>
              </a:rPr>
              <a:t>후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en-US" altLang="ko-KR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31FE79-ED60-72FC-4041-8A742AD3CFB1}"/>
              </a:ext>
            </a:extLst>
          </p:cNvPr>
          <p:cNvSpPr/>
          <p:nvPr/>
        </p:nvSpPr>
        <p:spPr>
          <a:xfrm>
            <a:off x="1778039" y="2427632"/>
            <a:ext cx="1846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C00000"/>
                </a:solidFill>
                <a:latin typeface="+mn-ea"/>
                <a:ea typeface="+mn-ea"/>
              </a:rPr>
              <a:t>after</a:t>
            </a:r>
            <a:r>
              <a:rPr lang="en-US" altLang="ko-KR" sz="1600" b="1" i="1" dirty="0" err="1">
                <a:solidFill>
                  <a:srgbClr val="7030A0"/>
                </a:solidFill>
                <a:latin typeface="+mn-ea"/>
                <a:ea typeface="+mn-ea"/>
              </a:rPr>
              <a:t>begin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i="1" dirty="0" err="1">
                <a:solidFill>
                  <a:srgbClr val="7030A0"/>
                </a:solidFill>
                <a:latin typeface="+mn-ea"/>
                <a:ea typeface="+mn-ea"/>
              </a:rPr>
              <a:t>시작</a:t>
            </a:r>
            <a:r>
              <a:rPr lang="ko-KR" altLang="en-US" sz="1200" b="1" dirty="0" err="1">
                <a:solidFill>
                  <a:srgbClr val="C00000"/>
                </a:solidFill>
                <a:latin typeface="+mn-ea"/>
                <a:ea typeface="+mn-ea"/>
              </a:rPr>
              <a:t>후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en-US" altLang="ko-KR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1089F1-EC23-E13E-0337-8B605A8B8D4E}"/>
              </a:ext>
            </a:extLst>
          </p:cNvPr>
          <p:cNvSpPr/>
          <p:nvPr/>
        </p:nvSpPr>
        <p:spPr>
          <a:xfrm>
            <a:off x="1788719" y="3043673"/>
            <a:ext cx="2040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>
                <a:solidFill>
                  <a:srgbClr val="C00000"/>
                </a:solidFill>
                <a:latin typeface="+mn-ea"/>
                <a:ea typeface="+mn-ea"/>
              </a:rPr>
              <a:t>before</a:t>
            </a:r>
            <a:r>
              <a:rPr lang="en-US" altLang="ko-KR" sz="1600" b="1" i="1" dirty="0" err="1">
                <a:solidFill>
                  <a:srgbClr val="7030A0"/>
                </a:solidFill>
                <a:latin typeface="+mn-ea"/>
                <a:ea typeface="+mn-ea"/>
              </a:rPr>
              <a:t>end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200" b="1" i="1" dirty="0" err="1">
                <a:solidFill>
                  <a:srgbClr val="7030A0"/>
                </a:solidFill>
                <a:latin typeface="+mn-ea"/>
                <a:ea typeface="+mn-ea"/>
              </a:rPr>
              <a:t>끝나기</a:t>
            </a:r>
            <a:r>
              <a:rPr lang="ko-KR" altLang="en-US" sz="1200" b="1" dirty="0" err="1">
                <a:solidFill>
                  <a:srgbClr val="C00000"/>
                </a:solidFill>
                <a:latin typeface="+mn-ea"/>
                <a:ea typeface="+mn-ea"/>
              </a:rPr>
              <a:t>전</a:t>
            </a:r>
            <a:r>
              <a:rPr lang="en-US" altLang="ko-KR" sz="1200" b="1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en-US" altLang="ko-KR" sz="16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E079F70-76C9-FA73-8DC8-2EF988B30EB9}"/>
              </a:ext>
            </a:extLst>
          </p:cNvPr>
          <p:cNvSpPr/>
          <p:nvPr/>
        </p:nvSpPr>
        <p:spPr>
          <a:xfrm>
            <a:off x="647082" y="2141316"/>
            <a:ext cx="626830" cy="31106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시작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begin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5442564-DBCC-5405-B7B3-61ED7A1A3ADB}"/>
              </a:ext>
            </a:extLst>
          </p:cNvPr>
          <p:cNvSpPr/>
          <p:nvPr/>
        </p:nvSpPr>
        <p:spPr>
          <a:xfrm>
            <a:off x="647083" y="3359310"/>
            <a:ext cx="626830" cy="31106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end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A5A366-E5C3-3145-7ABF-253219777414}"/>
              </a:ext>
            </a:extLst>
          </p:cNvPr>
          <p:cNvSpPr/>
          <p:nvPr/>
        </p:nvSpPr>
        <p:spPr>
          <a:xfrm>
            <a:off x="1308776" y="2179836"/>
            <a:ext cx="4235332" cy="1421706"/>
          </a:xfrm>
          <a:prstGeom prst="rect">
            <a:avLst/>
          </a:prstGeom>
          <a:noFill/>
          <a:ln w="38100">
            <a:solidFill>
              <a:schemeClr val="accent6">
                <a:lumMod val="75000"/>
                <a:alpha val="24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36859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61681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요소의 안에 새로운 태그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22DA4A-2509-431D-A27E-58F1675FD236}"/>
              </a:ext>
            </a:extLst>
          </p:cNvPr>
          <p:cNvSpPr/>
          <p:nvPr/>
        </p:nvSpPr>
        <p:spPr>
          <a:xfrm>
            <a:off x="355802" y="984984"/>
            <a:ext cx="8428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  <a:ea typeface="+mn-ea"/>
              </a:rPr>
              <a:t>실습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13CDA8-A50A-45C2-B8AC-BE29CEAE2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80" y="1354577"/>
            <a:ext cx="4050424" cy="24343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F96A993-B490-4313-B59D-8EBE8F97948C}"/>
              </a:ext>
            </a:extLst>
          </p:cNvPr>
          <p:cNvSpPr/>
          <p:nvPr/>
        </p:nvSpPr>
        <p:spPr>
          <a:xfrm>
            <a:off x="2354365" y="3011214"/>
            <a:ext cx="1598361" cy="635876"/>
          </a:xfrm>
          <a:custGeom>
            <a:avLst/>
            <a:gdLst>
              <a:gd name="connsiteX0" fmla="*/ 0 w 1598361"/>
              <a:gd name="connsiteY0" fmla="*/ 635876 h 635876"/>
              <a:gd name="connsiteX1" fmla="*/ 1392620 w 1598361"/>
              <a:gd name="connsiteY1" fmla="*/ 499241 h 635876"/>
              <a:gd name="connsiteX2" fmla="*/ 1534510 w 1598361"/>
              <a:gd name="connsiteY2" fmla="*/ 110358 h 635876"/>
              <a:gd name="connsiteX3" fmla="*/ 835572 w 1598361"/>
              <a:gd name="connsiteY3" fmla="*/ 0 h 6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361" h="635876">
                <a:moveTo>
                  <a:pt x="0" y="635876"/>
                </a:moveTo>
                <a:cubicBezTo>
                  <a:pt x="568434" y="611351"/>
                  <a:pt x="1136868" y="586827"/>
                  <a:pt x="1392620" y="499241"/>
                </a:cubicBezTo>
                <a:cubicBezTo>
                  <a:pt x="1648372" y="411655"/>
                  <a:pt x="1627351" y="193565"/>
                  <a:pt x="1534510" y="110358"/>
                </a:cubicBezTo>
                <a:cubicBezTo>
                  <a:pt x="1441669" y="27151"/>
                  <a:pt x="1138620" y="13575"/>
                  <a:pt x="835572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1F74C20-5BFF-4C27-9688-35D1DCFDAB95}"/>
              </a:ext>
            </a:extLst>
          </p:cNvPr>
          <p:cNvSpPr/>
          <p:nvPr/>
        </p:nvSpPr>
        <p:spPr>
          <a:xfrm rot="21430838">
            <a:off x="2352566" y="3218752"/>
            <a:ext cx="1459965" cy="295925"/>
          </a:xfrm>
          <a:custGeom>
            <a:avLst/>
            <a:gdLst>
              <a:gd name="connsiteX0" fmla="*/ 0 w 1598361"/>
              <a:gd name="connsiteY0" fmla="*/ 635876 h 635876"/>
              <a:gd name="connsiteX1" fmla="*/ 1392620 w 1598361"/>
              <a:gd name="connsiteY1" fmla="*/ 499241 h 635876"/>
              <a:gd name="connsiteX2" fmla="*/ 1534510 w 1598361"/>
              <a:gd name="connsiteY2" fmla="*/ 110358 h 635876"/>
              <a:gd name="connsiteX3" fmla="*/ 835572 w 1598361"/>
              <a:gd name="connsiteY3" fmla="*/ 0 h 63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8361" h="635876">
                <a:moveTo>
                  <a:pt x="0" y="635876"/>
                </a:moveTo>
                <a:cubicBezTo>
                  <a:pt x="568434" y="611351"/>
                  <a:pt x="1136868" y="586827"/>
                  <a:pt x="1392620" y="499241"/>
                </a:cubicBezTo>
                <a:cubicBezTo>
                  <a:pt x="1648372" y="411655"/>
                  <a:pt x="1627351" y="193565"/>
                  <a:pt x="1534510" y="110358"/>
                </a:cubicBezTo>
                <a:cubicBezTo>
                  <a:pt x="1441669" y="27151"/>
                  <a:pt x="1138620" y="13575"/>
                  <a:pt x="835572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F6B904A-9E1A-48FD-BA55-09084FBB1C7B}"/>
              </a:ext>
            </a:extLst>
          </p:cNvPr>
          <p:cNvSpPr/>
          <p:nvPr/>
        </p:nvSpPr>
        <p:spPr>
          <a:xfrm>
            <a:off x="311910" y="1639615"/>
            <a:ext cx="754890" cy="1832236"/>
          </a:xfrm>
          <a:custGeom>
            <a:avLst/>
            <a:gdLst>
              <a:gd name="connsiteX0" fmla="*/ 528918 w 754890"/>
              <a:gd name="connsiteY0" fmla="*/ 1949669 h 1949669"/>
              <a:gd name="connsiteX1" fmla="*/ 3400 w 754890"/>
              <a:gd name="connsiteY1" fmla="*/ 825062 h 1949669"/>
              <a:gd name="connsiteX2" fmla="*/ 754890 w 754890"/>
              <a:gd name="connsiteY2" fmla="*/ 0 h 194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890" h="1949669">
                <a:moveTo>
                  <a:pt x="528918" y="1949669"/>
                </a:moveTo>
                <a:cubicBezTo>
                  <a:pt x="247328" y="1549838"/>
                  <a:pt x="-34262" y="1150007"/>
                  <a:pt x="3400" y="825062"/>
                </a:cubicBezTo>
                <a:cubicBezTo>
                  <a:pt x="41062" y="500117"/>
                  <a:pt x="622635" y="155028"/>
                  <a:pt x="75489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464DC53-FC37-4E3D-BB08-26C67C217480}"/>
              </a:ext>
            </a:extLst>
          </p:cNvPr>
          <p:cNvSpPr/>
          <p:nvPr/>
        </p:nvSpPr>
        <p:spPr>
          <a:xfrm>
            <a:off x="645466" y="1815666"/>
            <a:ext cx="414128" cy="1656185"/>
          </a:xfrm>
          <a:custGeom>
            <a:avLst/>
            <a:gdLst>
              <a:gd name="connsiteX0" fmla="*/ 528918 w 754890"/>
              <a:gd name="connsiteY0" fmla="*/ 1949669 h 1949669"/>
              <a:gd name="connsiteX1" fmla="*/ 3400 w 754890"/>
              <a:gd name="connsiteY1" fmla="*/ 825062 h 1949669"/>
              <a:gd name="connsiteX2" fmla="*/ 754890 w 754890"/>
              <a:gd name="connsiteY2" fmla="*/ 0 h 194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890" h="1949669">
                <a:moveTo>
                  <a:pt x="528918" y="1949669"/>
                </a:moveTo>
                <a:cubicBezTo>
                  <a:pt x="247328" y="1549838"/>
                  <a:pt x="-34262" y="1150007"/>
                  <a:pt x="3400" y="825062"/>
                </a:cubicBezTo>
                <a:cubicBezTo>
                  <a:pt x="41062" y="500117"/>
                  <a:pt x="622635" y="155028"/>
                  <a:pt x="754890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E28284-5976-4540-91CD-9E475E1A22F0}"/>
              </a:ext>
            </a:extLst>
          </p:cNvPr>
          <p:cNvSpPr/>
          <p:nvPr/>
        </p:nvSpPr>
        <p:spPr>
          <a:xfrm>
            <a:off x="4858817" y="1315713"/>
            <a:ext cx="894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15.html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60282F-C9E7-43EF-B221-DD900E03E26E}"/>
              </a:ext>
            </a:extLst>
          </p:cNvPr>
          <p:cNvSpPr txBox="1"/>
          <p:nvPr/>
        </p:nvSpPr>
        <p:spPr>
          <a:xfrm>
            <a:off x="818148" y="3904944"/>
            <a:ext cx="742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"</a:t>
            </a:r>
            <a:r>
              <a:rPr lang="ko-KR" altLang="en-US" sz="1200" dirty="0" err="1">
                <a:latin typeface="+mn-ea"/>
                <a:ea typeface="+mn-ea"/>
              </a:rPr>
              <a:t>앞에추가</a:t>
            </a:r>
            <a:r>
              <a:rPr lang="en-US" altLang="ko-KR" sz="1200" dirty="0">
                <a:latin typeface="+mn-ea"/>
                <a:ea typeface="+mn-ea"/>
              </a:rPr>
              <a:t>" </a:t>
            </a:r>
            <a:r>
              <a:rPr lang="ko-KR" altLang="en-US" sz="1200" dirty="0">
                <a:latin typeface="+mn-ea"/>
                <a:ea typeface="+mn-ea"/>
              </a:rPr>
              <a:t>버튼을 클릭하면 리스트 아이템의 맨 앞에 </a:t>
            </a:r>
            <a:r>
              <a:rPr lang="en-US" altLang="ko-KR" sz="1200" dirty="0">
                <a:latin typeface="+mn-ea"/>
                <a:ea typeface="+mn-ea"/>
              </a:rPr>
              <a:t>"</a:t>
            </a:r>
            <a:r>
              <a:rPr lang="ko-KR" altLang="en-US" sz="1200" dirty="0">
                <a:latin typeface="+mn-ea"/>
                <a:ea typeface="+mn-ea"/>
              </a:rPr>
              <a:t>앞에 추가된 아이템 입니다</a:t>
            </a:r>
            <a:r>
              <a:rPr lang="en-US" altLang="ko-KR" sz="1200" dirty="0">
                <a:latin typeface="+mn-ea"/>
                <a:ea typeface="+mn-ea"/>
              </a:rPr>
              <a:t>"  </a:t>
            </a:r>
            <a:r>
              <a:rPr lang="ko-KR" altLang="en-US" sz="1200" dirty="0">
                <a:latin typeface="+mn-ea"/>
                <a:ea typeface="+mn-ea"/>
              </a:rPr>
              <a:t>추가됩니다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1DBDEC-064F-4AA6-8098-8E1B71795F41}"/>
              </a:ext>
            </a:extLst>
          </p:cNvPr>
          <p:cNvSpPr txBox="1"/>
          <p:nvPr/>
        </p:nvSpPr>
        <p:spPr>
          <a:xfrm>
            <a:off x="818148" y="4339125"/>
            <a:ext cx="7426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"</a:t>
            </a:r>
            <a:r>
              <a:rPr lang="ko-KR" altLang="en-US" sz="1200" dirty="0" err="1">
                <a:latin typeface="+mn-ea"/>
                <a:ea typeface="+mn-ea"/>
              </a:rPr>
              <a:t>뒤에추가</a:t>
            </a:r>
            <a:r>
              <a:rPr lang="en-US" altLang="ko-KR" sz="1200" dirty="0">
                <a:latin typeface="+mn-ea"/>
                <a:ea typeface="+mn-ea"/>
              </a:rPr>
              <a:t>" </a:t>
            </a:r>
            <a:r>
              <a:rPr lang="ko-KR" altLang="en-US" sz="1200" dirty="0">
                <a:latin typeface="+mn-ea"/>
                <a:ea typeface="+mn-ea"/>
              </a:rPr>
              <a:t>버튼을 클릭하면 리스트 아이템의 맨 뒤에 </a:t>
            </a:r>
            <a:r>
              <a:rPr lang="en-US" altLang="ko-KR" sz="1200" dirty="0">
                <a:latin typeface="+mn-ea"/>
                <a:ea typeface="+mn-ea"/>
              </a:rPr>
              <a:t>"</a:t>
            </a:r>
            <a:r>
              <a:rPr lang="ko-KR" altLang="en-US" sz="1200" dirty="0">
                <a:latin typeface="+mn-ea"/>
                <a:ea typeface="+mn-ea"/>
              </a:rPr>
              <a:t>뒤에 추가된 아이템 입니다</a:t>
            </a:r>
            <a:r>
              <a:rPr lang="en-US" altLang="ko-KR" sz="1200" dirty="0">
                <a:latin typeface="+mn-ea"/>
                <a:ea typeface="+mn-ea"/>
              </a:rPr>
              <a:t>"  </a:t>
            </a:r>
            <a:r>
              <a:rPr lang="ko-KR" altLang="en-US" sz="1200" dirty="0">
                <a:latin typeface="+mn-ea"/>
                <a:ea typeface="+mn-ea"/>
              </a:rPr>
              <a:t>추가됩니다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711085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61681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요소의 안에 새로운 태그 추가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22DA4A-2509-431D-A27E-58F1675FD236}"/>
              </a:ext>
            </a:extLst>
          </p:cNvPr>
          <p:cNvSpPr/>
          <p:nvPr/>
        </p:nvSpPr>
        <p:spPr>
          <a:xfrm>
            <a:off x="355802" y="984984"/>
            <a:ext cx="21279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  <a:ea typeface="+mn-ea"/>
              </a:rPr>
              <a:t>실습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447F55-DA7F-BF91-0BC7-31C362A4AC5E}"/>
              </a:ext>
            </a:extLst>
          </p:cNvPr>
          <p:cNvSpPr/>
          <p:nvPr/>
        </p:nvSpPr>
        <p:spPr>
          <a:xfrm>
            <a:off x="3635896" y="1339974"/>
            <a:ext cx="5148572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ea typeface="+mn-ea"/>
              </a:rPr>
              <a:t>this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latin typeface="+mn-ea"/>
                <a:ea typeface="+mn-ea"/>
              </a:rPr>
              <a:t> 이벤트 </a:t>
            </a:r>
            <a:r>
              <a:rPr lang="ko-KR" altLang="en-US" sz="1400" b="1" dirty="0" err="1">
                <a:latin typeface="+mn-ea"/>
                <a:ea typeface="+mn-ea"/>
              </a:rPr>
              <a:t>리스너가</a:t>
            </a:r>
            <a:r>
              <a:rPr lang="ko-KR" altLang="en-US" sz="1400" b="1" dirty="0">
                <a:latin typeface="+mn-ea"/>
                <a:ea typeface="+mn-ea"/>
              </a:rPr>
              <a:t> 붙어 있는 그 요소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+mn-ea"/>
                <a:ea typeface="+mn-ea"/>
              </a:rPr>
              <a:t>event.target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latin typeface="+mn-ea"/>
                <a:ea typeface="+mn-ea"/>
              </a:rPr>
              <a:t> 사용자가 실제로 클릭한 그 요소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766962-1924-087A-7F57-C6789017C9D0}"/>
              </a:ext>
            </a:extLst>
          </p:cNvPr>
          <p:cNvSpPr/>
          <p:nvPr/>
        </p:nvSpPr>
        <p:spPr>
          <a:xfrm>
            <a:off x="3779912" y="3823565"/>
            <a:ext cx="720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삭제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FA13E-88DE-49DB-AAE5-0861F6381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6" r="29708" b="5665"/>
          <a:stretch/>
        </p:blipFill>
        <p:spPr>
          <a:xfrm>
            <a:off x="434181" y="1326832"/>
            <a:ext cx="2939640" cy="239704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5802DA-2EFE-4A3B-9FDE-B94E27F79A48}"/>
              </a:ext>
            </a:extLst>
          </p:cNvPr>
          <p:cNvSpPr txBox="1"/>
          <p:nvPr/>
        </p:nvSpPr>
        <p:spPr>
          <a:xfrm>
            <a:off x="434181" y="3854343"/>
            <a:ext cx="377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+mn-ea"/>
                <a:ea typeface="+mn-ea"/>
              </a:rPr>
              <a:t>아이템을 클릭하면 클릭한 아이템만 삭제됩니다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BB099-CBC7-4459-8F30-82CCEF9C87AB}"/>
              </a:ext>
            </a:extLst>
          </p:cNvPr>
          <p:cNvSpPr txBox="1"/>
          <p:nvPr/>
        </p:nvSpPr>
        <p:spPr>
          <a:xfrm>
            <a:off x="434181" y="4557712"/>
            <a:ext cx="377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아이템을 클릭하면 클릭한 아이템만 비워집니다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65746B-588A-44B5-B0E2-770C0AE29208}"/>
              </a:ext>
            </a:extLst>
          </p:cNvPr>
          <p:cNvSpPr/>
          <p:nvPr/>
        </p:nvSpPr>
        <p:spPr>
          <a:xfrm>
            <a:off x="2591780" y="981380"/>
            <a:ext cx="894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16.html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77454B-8151-45A2-9A9E-56483B7E3A10}"/>
              </a:ext>
            </a:extLst>
          </p:cNvPr>
          <p:cNvSpPr/>
          <p:nvPr/>
        </p:nvSpPr>
        <p:spPr>
          <a:xfrm>
            <a:off x="3779912" y="4542322"/>
            <a:ext cx="7200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비움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36458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25825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웹페이지 </a:t>
            </a:r>
            <a:r>
              <a:rPr lang="ko-KR" altLang="en-US" dirty="0" err="1"/>
              <a:t>렌더링과정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81985D-E4F7-4D6F-9E55-4D1AB9B68127}"/>
              </a:ext>
            </a:extLst>
          </p:cNvPr>
          <p:cNvSpPr/>
          <p:nvPr/>
        </p:nvSpPr>
        <p:spPr>
          <a:xfrm>
            <a:off x="384626" y="1107272"/>
            <a:ext cx="3456384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&lt;!DOCTYPE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5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&lt;title&gt;</a:t>
            </a:r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테스트 페이지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&lt;/title&gt;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&lt;link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5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rel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"stylesheet"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 err="1">
                <a:solidFill>
                  <a:srgbClr val="E5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"styles.css"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&lt;h1&gt;</a:t>
            </a:r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제목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&lt;/h1&gt;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&lt;!--</a:t>
            </a:r>
            <a:r>
              <a:rPr lang="ko-KR" altLang="en-US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주석</a:t>
            </a:r>
            <a:r>
              <a:rPr lang="en-US" altLang="ko-KR" sz="1000" dirty="0">
                <a:solidFill>
                  <a:srgbClr val="008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--&gt;</a:t>
            </a:r>
            <a:endParaRPr lang="ko-KR" altLang="en-US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&lt;h2&gt;</a:t>
            </a:r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소제목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&lt;/h2&gt;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    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&lt;p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000" dirty="0">
                <a:solidFill>
                  <a:srgbClr val="E5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000" dirty="0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"description"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이것은 설명문입니다</a:t>
            </a:r>
            <a:r>
              <a:rPr lang="en-US" altLang="ko-KR" sz="10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&lt;/p&gt;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  <a:endParaRPr lang="en-US" altLang="ko-KR" sz="1000" dirty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  <a:endParaRPr lang="en-US" altLang="ko-KR" sz="1000" b="0" dirty="0">
              <a:solidFill>
                <a:srgbClr val="000000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03B2D-8D2C-4A19-9FF6-F556D988C684}"/>
              </a:ext>
            </a:extLst>
          </p:cNvPr>
          <p:cNvGrpSpPr/>
          <p:nvPr/>
        </p:nvGrpSpPr>
        <p:grpSpPr>
          <a:xfrm>
            <a:off x="4660650" y="828399"/>
            <a:ext cx="3742258" cy="3919658"/>
            <a:chOff x="3671900" y="231490"/>
            <a:chExt cx="3742258" cy="3919658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3B8EC3C-4BF8-45DF-A5ED-972262BA07F4}"/>
                </a:ext>
              </a:extLst>
            </p:cNvPr>
            <p:cNvSpPr/>
            <p:nvPr/>
          </p:nvSpPr>
          <p:spPr>
            <a:xfrm>
              <a:off x="4031832" y="518962"/>
              <a:ext cx="612068" cy="234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html 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E9B5D6EB-6C81-461E-B2C7-172F90A6454A}"/>
                </a:ext>
              </a:extLst>
            </p:cNvPr>
            <p:cNvSpPr/>
            <p:nvPr/>
          </p:nvSpPr>
          <p:spPr>
            <a:xfrm>
              <a:off x="4271776" y="790250"/>
              <a:ext cx="612068" cy="234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head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9CABFD5-C1DD-4063-9FA9-2DAE9E1D80CC}"/>
                </a:ext>
              </a:extLst>
            </p:cNvPr>
            <p:cNvSpPr/>
            <p:nvPr/>
          </p:nvSpPr>
          <p:spPr>
            <a:xfrm>
              <a:off x="4569116" y="1061538"/>
              <a:ext cx="612068" cy="234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title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C7CD8CD-F9D2-44B2-8176-77C08305C956}"/>
                </a:ext>
              </a:extLst>
            </p:cNvPr>
            <p:cNvGrpSpPr/>
            <p:nvPr/>
          </p:nvGrpSpPr>
          <p:grpSpPr>
            <a:xfrm>
              <a:off x="4569116" y="1610464"/>
              <a:ext cx="2845042" cy="235167"/>
              <a:chOff x="4635314" y="1502452"/>
              <a:chExt cx="2845042" cy="235167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:a16="http://schemas.microsoft.com/office/drawing/2014/main" id="{5DCFB8B8-77EC-4696-B97C-87A9FD08E4B0}"/>
                  </a:ext>
                </a:extLst>
              </p:cNvPr>
              <p:cNvSpPr/>
              <p:nvPr/>
            </p:nvSpPr>
            <p:spPr>
              <a:xfrm>
                <a:off x="4635314" y="1503619"/>
                <a:ext cx="2845042" cy="234000"/>
              </a:xfrm>
              <a:prstGeom prst="roundRect">
                <a:avLst/>
              </a:prstGeom>
              <a:solidFill>
                <a:srgbClr val="800000"/>
              </a:solidFill>
              <a:ln w="3175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>
                    <a:solidFill>
                      <a:schemeClr val="bg1"/>
                    </a:solidFill>
                    <a:latin typeface="+mn-ea"/>
                  </a:rPr>
                  <a:t>link</a:t>
                </a:r>
                <a:endParaRPr lang="ko-KR" altLang="en-US" sz="100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D094691A-1CB8-400A-843D-039DB61FD825}"/>
                  </a:ext>
                </a:extLst>
              </p:cNvPr>
              <p:cNvSpPr/>
              <p:nvPr/>
            </p:nvSpPr>
            <p:spPr>
              <a:xfrm>
                <a:off x="5095456" y="1502452"/>
                <a:ext cx="2279046" cy="216000"/>
              </a:xfrm>
              <a:prstGeom prst="roundRect">
                <a:avLst/>
              </a:prstGeom>
              <a:ln w="31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</a:rPr>
                  <a:t>(</a:t>
                </a:r>
                <a:r>
                  <a:rPr lang="en-US" altLang="ko-KR" sz="1000" b="1" dirty="0" err="1">
                    <a:solidFill>
                      <a:srgbClr val="0070C0"/>
                    </a:solidFill>
                    <a:latin typeface="+mn-ea"/>
                  </a:rPr>
                  <a:t>rel</a:t>
                </a:r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</a:rPr>
                  <a:t>="stylesheet" </a:t>
                </a:r>
                <a:r>
                  <a:rPr lang="en-US" altLang="ko-KR" sz="1000" b="1" dirty="0" err="1">
                    <a:solidFill>
                      <a:srgbClr val="0070C0"/>
                    </a:solidFill>
                    <a:latin typeface="+mn-ea"/>
                  </a:rPr>
                  <a:t>href</a:t>
                </a:r>
                <a:r>
                  <a:rPr lang="en-US" altLang="ko-KR" sz="1000" b="1" dirty="0">
                    <a:solidFill>
                      <a:srgbClr val="0070C0"/>
                    </a:solidFill>
                    <a:latin typeface="+mn-ea"/>
                  </a:rPr>
                  <a:t>="style.css")</a:t>
                </a:r>
                <a:endParaRPr lang="ko-KR" altLang="en-US" sz="10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p:grp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80848FE-9D1B-4E39-9175-0856AD3C890F}"/>
                </a:ext>
              </a:extLst>
            </p:cNvPr>
            <p:cNvSpPr/>
            <p:nvPr/>
          </p:nvSpPr>
          <p:spPr>
            <a:xfrm>
              <a:off x="4271776" y="1977973"/>
              <a:ext cx="612068" cy="234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body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1ED8205-18F4-47BA-875D-1C2241C6DCB3}"/>
                </a:ext>
              </a:extLst>
            </p:cNvPr>
            <p:cNvSpPr/>
            <p:nvPr/>
          </p:nvSpPr>
          <p:spPr>
            <a:xfrm>
              <a:off x="4560423" y="2249261"/>
              <a:ext cx="605779" cy="234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h1 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2D9BFE2-7A8F-4DBA-BD30-2EDB27E1C701}"/>
                </a:ext>
              </a:extLst>
            </p:cNvPr>
            <p:cNvSpPr/>
            <p:nvPr/>
          </p:nvSpPr>
          <p:spPr>
            <a:xfrm>
              <a:off x="4869725" y="2520548"/>
              <a:ext cx="716198" cy="234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"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제목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"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AB17CB5D-B70A-4177-AEC6-A9F4433E7F0B}"/>
                </a:ext>
              </a:extLst>
            </p:cNvPr>
            <p:cNvSpPr/>
            <p:nvPr/>
          </p:nvSpPr>
          <p:spPr>
            <a:xfrm>
              <a:off x="4572328" y="2791837"/>
              <a:ext cx="2468952" cy="234000"/>
            </a:xfrm>
            <a:prstGeom prst="round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&lt;!--</a:t>
              </a:r>
              <a:r>
                <a:rPr lang="ko-KR" altLang="en-US" sz="100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주석</a:t>
              </a:r>
              <a:r>
                <a:rPr lang="en-US" altLang="ko-KR" sz="1000" dirty="0">
                  <a:solidFill>
                    <a:schemeClr val="accent3">
                      <a:lumMod val="75000"/>
                    </a:schemeClr>
                  </a:solidFill>
                  <a:latin typeface="+mn-ea"/>
                </a:rPr>
                <a:t>--&gt;</a:t>
              </a:r>
              <a:endParaRPr lang="ko-KR" altLang="en-US" sz="1000" dirty="0">
                <a:solidFill>
                  <a:schemeClr val="accent3">
                    <a:lumMod val="75000"/>
                  </a:schemeClr>
                </a:solidFill>
                <a:latin typeface="+mn-ea"/>
              </a:endParaRP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1250330C-114D-432F-9285-A210F518FEF3}"/>
                </a:ext>
              </a:extLst>
            </p:cNvPr>
            <p:cNvSpPr/>
            <p:nvPr/>
          </p:nvSpPr>
          <p:spPr>
            <a:xfrm>
              <a:off x="4563690" y="3063125"/>
              <a:ext cx="612068" cy="234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h2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940885D-4305-4803-95F8-ADB10A43C84B}"/>
                </a:ext>
              </a:extLst>
            </p:cNvPr>
            <p:cNvSpPr/>
            <p:nvPr/>
          </p:nvSpPr>
          <p:spPr>
            <a:xfrm>
              <a:off x="4869724" y="3334412"/>
              <a:ext cx="860214" cy="234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"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소제목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"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124707B-C834-4F20-9AC8-9895499E71AC}"/>
                </a:ext>
              </a:extLst>
            </p:cNvPr>
            <p:cNvSpPr/>
            <p:nvPr/>
          </p:nvSpPr>
          <p:spPr>
            <a:xfrm>
              <a:off x="4563690" y="3605701"/>
              <a:ext cx="2097650" cy="234000"/>
            </a:xfrm>
            <a:prstGeom prst="round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p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9C19C5D4-AD9D-4BDE-9A71-90801E3667A2}"/>
                </a:ext>
              </a:extLst>
            </p:cNvPr>
            <p:cNvSpPr/>
            <p:nvPr/>
          </p:nvSpPr>
          <p:spPr>
            <a:xfrm>
              <a:off x="5039327" y="3610983"/>
              <a:ext cx="1476889" cy="216000"/>
            </a:xfrm>
            <a:prstGeom prst="roundRect">
              <a:avLst/>
            </a:prstGeom>
            <a:ln w="31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rgbClr val="0070C0"/>
                  </a:solidFill>
                  <a:latin typeface="+mn-ea"/>
                </a:rPr>
                <a:t>(class="description")</a:t>
              </a:r>
              <a:endParaRPr lang="ko-KR" altLang="en-US" sz="1000" b="1" dirty="0">
                <a:solidFill>
                  <a:srgbClr val="0070C0"/>
                </a:solidFill>
                <a:latin typeface="+mn-ea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9EC3C233-20D7-4E9D-AB3C-ECE817D283D7}"/>
                </a:ext>
              </a:extLst>
            </p:cNvPr>
            <p:cNvSpPr/>
            <p:nvPr/>
          </p:nvSpPr>
          <p:spPr>
            <a:xfrm>
              <a:off x="4863312" y="3917148"/>
              <a:ext cx="1798028" cy="234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"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이것은 설명문입니다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."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B23266BD-3D1D-4CC6-83DE-8316806D9AE9}"/>
                </a:ext>
              </a:extLst>
            </p:cNvPr>
            <p:cNvSpPr/>
            <p:nvPr/>
          </p:nvSpPr>
          <p:spPr>
            <a:xfrm>
              <a:off x="3671900" y="231490"/>
              <a:ext cx="972000" cy="2340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b="1" dirty="0">
                  <a:solidFill>
                    <a:schemeClr val="bg1"/>
                  </a:solidFill>
                  <a:latin typeface="+mn-ea"/>
                </a:rPr>
                <a:t>document</a:t>
              </a:r>
              <a:endParaRPr lang="ko-KR" altLang="en-US" sz="10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3282AA2-8E19-4C4C-921A-B08673564D7F}"/>
                </a:ext>
              </a:extLst>
            </p:cNvPr>
            <p:cNvSpPr/>
            <p:nvPr/>
          </p:nvSpPr>
          <p:spPr>
            <a:xfrm>
              <a:off x="4866457" y="1332826"/>
              <a:ext cx="1332000" cy="234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"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테스트 페이지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"</a:t>
              </a:r>
              <a:endParaRPr lang="ko-KR" altLang="en-US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B514686-B768-4D6D-A04D-2E7393A12B43}"/>
              </a:ext>
            </a:extLst>
          </p:cNvPr>
          <p:cNvSpPr/>
          <p:nvPr/>
        </p:nvSpPr>
        <p:spPr>
          <a:xfrm>
            <a:off x="1251239" y="3536847"/>
            <a:ext cx="2844316" cy="1256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- styles.css</a:t>
            </a:r>
          </a:p>
          <a:p>
            <a:r>
              <a:rPr lang="ko-KR" altLang="en-US" sz="1200" b="1" dirty="0">
                <a:latin typeface="+mn-ea"/>
                <a:ea typeface="+mn-ea"/>
              </a:rPr>
              <a:t>    - </a:t>
            </a:r>
            <a:r>
              <a:rPr lang="ko-KR" altLang="en-US" sz="1200" b="1" dirty="0" err="1">
                <a:latin typeface="+mn-ea"/>
                <a:ea typeface="+mn-ea"/>
              </a:rPr>
              <a:t>rules</a:t>
            </a:r>
            <a:endParaRPr lang="ko-KR" altLang="en-US" sz="12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        - </a:t>
            </a:r>
            <a:r>
              <a:rPr lang="ko-KR" altLang="en-US" sz="1200" b="1" dirty="0" err="1">
                <a:latin typeface="+mn-ea"/>
                <a:ea typeface="+mn-ea"/>
              </a:rPr>
              <a:t>body</a:t>
            </a:r>
            <a:r>
              <a:rPr lang="ko-KR" altLang="en-US" sz="1200" b="1" dirty="0">
                <a:latin typeface="+mn-ea"/>
                <a:ea typeface="+mn-ea"/>
              </a:rPr>
              <a:t>: { </a:t>
            </a:r>
            <a:r>
              <a:rPr lang="ko-KR" altLang="en-US" sz="1200" b="1" dirty="0" err="1">
                <a:latin typeface="+mn-ea"/>
                <a:ea typeface="+mn-ea"/>
              </a:rPr>
              <a:t>font-family</a:t>
            </a:r>
            <a:r>
              <a:rPr lang="ko-KR" altLang="en-US" sz="1200" b="1" dirty="0">
                <a:latin typeface="+mn-ea"/>
                <a:ea typeface="+mn-ea"/>
              </a:rPr>
              <a:t>: '</a:t>
            </a:r>
            <a:r>
              <a:rPr lang="ko-KR" altLang="en-US" sz="1200" b="1" dirty="0" err="1">
                <a:latin typeface="+mn-ea"/>
                <a:ea typeface="+mn-ea"/>
              </a:rPr>
              <a:t>Arial</a:t>
            </a:r>
            <a:r>
              <a:rPr lang="ko-KR" altLang="en-US" sz="1200" b="1" dirty="0">
                <a:latin typeface="+mn-ea"/>
                <a:ea typeface="+mn-ea"/>
              </a:rPr>
              <a:t>'; }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        - h1: { </a:t>
            </a:r>
            <a:r>
              <a:rPr lang="ko-KR" altLang="en-US" sz="1200" b="1" dirty="0" err="1">
                <a:latin typeface="+mn-ea"/>
                <a:ea typeface="+mn-ea"/>
              </a:rPr>
              <a:t>color</a:t>
            </a:r>
            <a:r>
              <a:rPr lang="ko-KR" altLang="en-US" sz="1200" b="1" dirty="0">
                <a:latin typeface="+mn-ea"/>
                <a:ea typeface="+mn-ea"/>
              </a:rPr>
              <a:t>: </a:t>
            </a:r>
            <a:r>
              <a:rPr lang="ko-KR" altLang="en-US" sz="1200" b="1" dirty="0" err="1">
                <a:latin typeface="+mn-ea"/>
                <a:ea typeface="+mn-ea"/>
              </a:rPr>
              <a:t>blue</a:t>
            </a:r>
            <a:r>
              <a:rPr lang="ko-KR" altLang="en-US" sz="1200" b="1" dirty="0">
                <a:latin typeface="+mn-ea"/>
                <a:ea typeface="+mn-ea"/>
              </a:rPr>
              <a:t>; }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        - .</a:t>
            </a:r>
            <a:r>
              <a:rPr lang="ko-KR" altLang="en-US" sz="1200" b="1" dirty="0" err="1">
                <a:latin typeface="+mn-ea"/>
                <a:ea typeface="+mn-ea"/>
              </a:rPr>
              <a:t>description</a:t>
            </a:r>
            <a:r>
              <a:rPr lang="ko-KR" altLang="en-US" sz="1200" b="1" dirty="0">
                <a:latin typeface="+mn-ea"/>
                <a:ea typeface="+mn-ea"/>
              </a:rPr>
              <a:t>: { </a:t>
            </a:r>
            <a:r>
              <a:rPr lang="ko-KR" altLang="en-US" sz="1200" b="1" dirty="0" err="1">
                <a:latin typeface="+mn-ea"/>
                <a:ea typeface="+mn-ea"/>
              </a:rPr>
              <a:t>color</a:t>
            </a:r>
            <a:r>
              <a:rPr lang="ko-KR" altLang="en-US" sz="1200" b="1" dirty="0">
                <a:latin typeface="+mn-ea"/>
                <a:ea typeface="+mn-ea"/>
              </a:rPr>
              <a:t>: </a:t>
            </a:r>
            <a:r>
              <a:rPr lang="ko-KR" altLang="en-US" sz="1200" b="1" dirty="0" err="1">
                <a:latin typeface="+mn-ea"/>
                <a:ea typeface="+mn-ea"/>
              </a:rPr>
              <a:t>red</a:t>
            </a:r>
            <a:r>
              <a:rPr lang="ko-KR" altLang="en-US" sz="1200" b="1" dirty="0">
                <a:latin typeface="+mn-ea"/>
                <a:ea typeface="+mn-ea"/>
              </a:rPr>
              <a:t>; }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A5B53A5-09FE-49C5-B80C-761E63A3272D}"/>
              </a:ext>
            </a:extLst>
          </p:cNvPr>
          <p:cNvSpPr/>
          <p:nvPr/>
        </p:nvSpPr>
        <p:spPr>
          <a:xfrm>
            <a:off x="4588642" y="768207"/>
            <a:ext cx="3852428" cy="4049418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C43775-E506-4311-B48D-1E0F183711A6}"/>
              </a:ext>
            </a:extLst>
          </p:cNvPr>
          <p:cNvSpPr txBox="1"/>
          <p:nvPr/>
        </p:nvSpPr>
        <p:spPr>
          <a:xfrm>
            <a:off x="277122" y="845801"/>
            <a:ext cx="1246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ea typeface="+mn-ea"/>
              </a:rPr>
              <a:t>HTML </a:t>
            </a:r>
            <a:r>
              <a:rPr lang="ko-KR" altLang="en-US" sz="1400" b="1" dirty="0">
                <a:latin typeface="+mn-ea"/>
                <a:ea typeface="+mn-ea"/>
              </a:rPr>
              <a:t>문서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CD1833D-AF5C-436D-8196-DB5B3B5BC930}"/>
              </a:ext>
            </a:extLst>
          </p:cNvPr>
          <p:cNvSpPr txBox="1"/>
          <p:nvPr/>
        </p:nvSpPr>
        <p:spPr>
          <a:xfrm>
            <a:off x="4523480" y="436541"/>
            <a:ext cx="1622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ea typeface="+mn-ea"/>
              </a:rPr>
              <a:t>DOM </a:t>
            </a:r>
            <a:r>
              <a:rPr lang="ko-KR" altLang="en-US" sz="1400" b="1" dirty="0">
                <a:latin typeface="+mn-ea"/>
                <a:ea typeface="+mn-ea"/>
              </a:rPr>
              <a:t>트리 생성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E1E1391-1D70-4A77-8B1F-8A4743B97E1A}"/>
              </a:ext>
            </a:extLst>
          </p:cNvPr>
          <p:cNvGrpSpPr/>
          <p:nvPr/>
        </p:nvGrpSpPr>
        <p:grpSpPr>
          <a:xfrm>
            <a:off x="3223250" y="1024467"/>
            <a:ext cx="1450432" cy="337476"/>
            <a:chOff x="3043137" y="1114630"/>
            <a:chExt cx="1450432" cy="337476"/>
          </a:xfrm>
        </p:grpSpPr>
        <p:sp>
          <p:nvSpPr>
            <p:cNvPr id="67" name="오른쪽 화살표 21">
              <a:extLst>
                <a:ext uri="{FF2B5EF4-FFF2-40B4-BE49-F238E27FC236}">
                  <a16:creationId xmlns:a16="http://schemas.microsoft.com/office/drawing/2014/main" id="{766B76F6-5A6B-40BC-8B40-F8F42F533909}"/>
                </a:ext>
              </a:extLst>
            </p:cNvPr>
            <p:cNvSpPr/>
            <p:nvPr/>
          </p:nvSpPr>
          <p:spPr>
            <a:xfrm rot="20775324">
              <a:off x="3043137" y="1114630"/>
              <a:ext cx="1450432" cy="337476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98000"/>
                  </a:schemeClr>
                </a:gs>
                <a:gs pos="100000">
                  <a:schemeClr val="accent1">
                    <a:tint val="23500"/>
                    <a:satMod val="160000"/>
                    <a:alpha val="7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D08993B-F01D-4340-91A7-E9D411C39C62}"/>
                </a:ext>
              </a:extLst>
            </p:cNvPr>
            <p:cNvSpPr txBox="1"/>
            <p:nvPr/>
          </p:nvSpPr>
          <p:spPr>
            <a:xfrm rot="20750323">
              <a:off x="3062891" y="1155711"/>
              <a:ext cx="13963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latin typeface="+mn-ea"/>
                  <a:ea typeface="+mn-ea"/>
                </a:rPr>
                <a:t>DOM </a:t>
              </a:r>
              <a:r>
                <a:rPr lang="ko-KR" altLang="en-US" sz="1000" b="1" dirty="0">
                  <a:latin typeface="+mn-ea"/>
                  <a:ea typeface="+mn-ea"/>
                </a:rPr>
                <a:t>트리를 만든다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8155E0-CA0C-446F-B6AC-29286739DCDA}"/>
              </a:ext>
            </a:extLst>
          </p:cNvPr>
          <p:cNvGrpSpPr/>
          <p:nvPr/>
        </p:nvGrpSpPr>
        <p:grpSpPr>
          <a:xfrm>
            <a:off x="2918722" y="2749180"/>
            <a:ext cx="2851098" cy="473462"/>
            <a:chOff x="2777567" y="2857586"/>
            <a:chExt cx="2851098" cy="473462"/>
          </a:xfrm>
        </p:grpSpPr>
        <p:sp>
          <p:nvSpPr>
            <p:cNvPr id="72" name="오른쪽 화살표 21">
              <a:extLst>
                <a:ext uri="{FF2B5EF4-FFF2-40B4-BE49-F238E27FC236}">
                  <a16:creationId xmlns:a16="http://schemas.microsoft.com/office/drawing/2014/main" id="{E6724CDE-4C1F-46E0-9AE0-D27FD750E698}"/>
                </a:ext>
              </a:extLst>
            </p:cNvPr>
            <p:cNvSpPr/>
            <p:nvPr/>
          </p:nvSpPr>
          <p:spPr>
            <a:xfrm rot="8921415">
              <a:off x="2777567" y="2993572"/>
              <a:ext cx="2783600" cy="337476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  <a:alpha val="98000"/>
                  </a:schemeClr>
                </a:gs>
                <a:gs pos="100000">
                  <a:schemeClr val="accent1">
                    <a:tint val="23500"/>
                    <a:satMod val="160000"/>
                    <a:alpha val="70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3D048CF-8526-4AE0-B9B5-BB50A09B679C}"/>
                </a:ext>
              </a:extLst>
            </p:cNvPr>
            <p:cNvSpPr txBox="1"/>
            <p:nvPr/>
          </p:nvSpPr>
          <p:spPr>
            <a:xfrm rot="19676765">
              <a:off x="3225696" y="2857586"/>
              <a:ext cx="240296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b="1" dirty="0">
                  <a:latin typeface="+mn-ea"/>
                  <a:ea typeface="+mn-ea"/>
                </a:rPr>
                <a:t>CSSOM </a:t>
              </a:r>
              <a:r>
                <a:rPr lang="ko-KR" altLang="en-US" sz="1000" b="1" dirty="0">
                  <a:latin typeface="+mn-ea"/>
                  <a:ea typeface="+mn-ea"/>
                </a:rPr>
                <a:t>트리를 만든다</a:t>
              </a:r>
              <a:r>
                <a:rPr lang="en-US" altLang="ko-KR" sz="1000" b="1" dirty="0">
                  <a:latin typeface="+mn-ea"/>
                  <a:ea typeface="+mn-ea"/>
                </a:rPr>
                <a:t>(</a:t>
              </a:r>
              <a:r>
                <a:rPr lang="ko-KR" altLang="en-US" sz="1000" b="1" dirty="0">
                  <a:latin typeface="+mn-ea"/>
                  <a:ea typeface="+mn-ea"/>
                </a:rPr>
                <a:t>비동기방식</a:t>
              </a:r>
              <a:r>
                <a:rPr lang="en-US" altLang="ko-KR" sz="1000" b="1" dirty="0">
                  <a:latin typeface="+mn-ea"/>
                  <a:ea typeface="+mn-ea"/>
                </a:rPr>
                <a:t>)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BC776F8-8150-4DD7-89F1-86172987A334}"/>
              </a:ext>
            </a:extLst>
          </p:cNvPr>
          <p:cNvSpPr txBox="1"/>
          <p:nvPr/>
        </p:nvSpPr>
        <p:spPr>
          <a:xfrm>
            <a:off x="7396538" y="883729"/>
            <a:ext cx="1801032" cy="55399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코드가 있으면 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DOM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트리가 생성을 멈추고</a:t>
            </a:r>
            <a:b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1000" b="1" dirty="0">
                <a:solidFill>
                  <a:schemeClr val="bg1"/>
                </a:solidFill>
                <a:latin typeface="+mn-ea"/>
                <a:ea typeface="+mn-ea"/>
              </a:rPr>
              <a:t>JavaScript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ea typeface="+mn-ea"/>
              </a:rPr>
              <a:t>를 준비한다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4B20199-7465-4619-AC33-E9181F046D98}"/>
              </a:ext>
            </a:extLst>
          </p:cNvPr>
          <p:cNvSpPr txBox="1"/>
          <p:nvPr/>
        </p:nvSpPr>
        <p:spPr>
          <a:xfrm>
            <a:off x="1132214" y="3270759"/>
            <a:ext cx="1901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ea typeface="+mn-ea"/>
              </a:rPr>
              <a:t>CSS OM </a:t>
            </a:r>
            <a:r>
              <a:rPr lang="ko-KR" altLang="en-US" sz="1400" b="1" dirty="0">
                <a:latin typeface="+mn-ea"/>
                <a:ea typeface="+mn-ea"/>
              </a:rPr>
              <a:t>트리 생성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616BA9-CBAA-4EC5-AF74-6237EA61EFB8}"/>
              </a:ext>
            </a:extLst>
          </p:cNvPr>
          <p:cNvSpPr/>
          <p:nvPr/>
        </p:nvSpPr>
        <p:spPr>
          <a:xfrm>
            <a:off x="5411795" y="4806172"/>
            <a:ext cx="2896382" cy="30777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400" b="1" dirty="0" err="1">
                <a:latin typeface="+mn-ea"/>
                <a:ea typeface="+mn-ea"/>
              </a:rPr>
              <a:t>DOMContentLoaded</a:t>
            </a:r>
            <a:r>
              <a:rPr lang="ko-KR" altLang="en-US" sz="1400" b="1" dirty="0">
                <a:latin typeface="+mn-ea"/>
                <a:ea typeface="+mn-ea"/>
              </a:rPr>
              <a:t> 이벤트시점 </a:t>
            </a:r>
          </a:p>
        </p:txBody>
      </p:sp>
      <p:sp>
        <p:nvSpPr>
          <p:cNvPr id="80" name="오른쪽 화살표 21">
            <a:extLst>
              <a:ext uri="{FF2B5EF4-FFF2-40B4-BE49-F238E27FC236}">
                <a16:creationId xmlns:a16="http://schemas.microsoft.com/office/drawing/2014/main" id="{23FBFDF3-AA7A-4B85-8F39-71CB354BB2BA}"/>
              </a:ext>
            </a:extLst>
          </p:cNvPr>
          <p:cNvSpPr/>
          <p:nvPr/>
        </p:nvSpPr>
        <p:spPr>
          <a:xfrm rot="3605792">
            <a:off x="3748662" y="4679099"/>
            <a:ext cx="576000" cy="33747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오른쪽 화살표 21">
            <a:extLst>
              <a:ext uri="{FF2B5EF4-FFF2-40B4-BE49-F238E27FC236}">
                <a16:creationId xmlns:a16="http://schemas.microsoft.com/office/drawing/2014/main" id="{04EB3676-A391-4583-B7B1-92093ED884A9}"/>
              </a:ext>
            </a:extLst>
          </p:cNvPr>
          <p:cNvSpPr/>
          <p:nvPr/>
        </p:nvSpPr>
        <p:spPr>
          <a:xfrm rot="6962920">
            <a:off x="4438493" y="4668794"/>
            <a:ext cx="576000" cy="33747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형 설명선 36">
            <a:extLst>
              <a:ext uri="{FF2B5EF4-FFF2-40B4-BE49-F238E27FC236}">
                <a16:creationId xmlns:a16="http://schemas.microsoft.com/office/drawing/2014/main" id="{BD53CEC9-6615-4B93-A0D0-E86F1DED66A3}"/>
              </a:ext>
            </a:extLst>
          </p:cNvPr>
          <p:cNvSpPr/>
          <p:nvPr/>
        </p:nvSpPr>
        <p:spPr>
          <a:xfrm>
            <a:off x="4427707" y="469449"/>
            <a:ext cx="252000" cy="252000"/>
          </a:xfrm>
          <a:prstGeom prst="wedgeEllipseCallout">
            <a:avLst>
              <a:gd name="adj1" fmla="val 6203"/>
              <a:gd name="adj2" fmla="val -1408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50" b="1" dirty="0">
                <a:latin typeface="+mn-ea"/>
              </a:rPr>
              <a:t>1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85" name="타원형 설명선 36">
            <a:extLst>
              <a:ext uri="{FF2B5EF4-FFF2-40B4-BE49-F238E27FC236}">
                <a16:creationId xmlns:a16="http://schemas.microsoft.com/office/drawing/2014/main" id="{5226F57B-7A85-4C0D-A802-2D80B44B3382}"/>
              </a:ext>
            </a:extLst>
          </p:cNvPr>
          <p:cNvSpPr/>
          <p:nvPr/>
        </p:nvSpPr>
        <p:spPr>
          <a:xfrm>
            <a:off x="1041325" y="3277803"/>
            <a:ext cx="252000" cy="252000"/>
          </a:xfrm>
          <a:prstGeom prst="wedgeEllipseCallout">
            <a:avLst>
              <a:gd name="adj1" fmla="val 6203"/>
              <a:gd name="adj2" fmla="val -1408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50" b="1" dirty="0">
                <a:latin typeface="+mn-ea"/>
              </a:rPr>
              <a:t>2</a:t>
            </a:r>
            <a:endParaRPr lang="ko-KR" altLang="en-US" sz="10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92631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621460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61681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추가된 요소의 이벤트 바인딩</a:t>
            </a:r>
            <a:r>
              <a:rPr lang="en-US" altLang="ko-KR" dirty="0"/>
              <a:t>(</a:t>
            </a:r>
            <a:r>
              <a:rPr lang="ko-KR" altLang="en-US" dirty="0"/>
              <a:t>위임</a:t>
            </a:r>
            <a:r>
              <a:rPr lang="en-US" altLang="ko-KR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AA7069-FF1C-4946-9948-670747C0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31" y="1023578"/>
            <a:ext cx="2378413" cy="192909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6BDA0C0-67E8-481A-8105-9BFAE7DBA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655" y="1014770"/>
            <a:ext cx="2138856" cy="2557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81A7F-47CD-4EE9-B01F-01121C9177FE}"/>
              </a:ext>
            </a:extLst>
          </p:cNvPr>
          <p:cNvSpPr txBox="1"/>
          <p:nvPr/>
        </p:nvSpPr>
        <p:spPr>
          <a:xfrm>
            <a:off x="359531" y="3759882"/>
            <a:ext cx="424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1. "</a:t>
            </a:r>
            <a:r>
              <a:rPr lang="ko-KR" altLang="en-US" sz="1200" dirty="0" err="1">
                <a:latin typeface="+mn-ea"/>
                <a:ea typeface="+mn-ea"/>
              </a:rPr>
              <a:t>뒤에추가</a:t>
            </a:r>
            <a:r>
              <a:rPr lang="en-US" altLang="ko-KR" sz="1200" dirty="0">
                <a:latin typeface="+mn-ea"/>
                <a:ea typeface="+mn-ea"/>
              </a:rPr>
              <a:t>" </a:t>
            </a:r>
            <a:r>
              <a:rPr lang="ko-KR" altLang="en-US" sz="1200" dirty="0">
                <a:latin typeface="+mn-ea"/>
                <a:ea typeface="+mn-ea"/>
              </a:rPr>
              <a:t>버튼을 클릭해서 아이템을 추가해 보세요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E38471-CB70-4FC3-B926-93A624BB6CBE}"/>
              </a:ext>
            </a:extLst>
          </p:cNvPr>
          <p:cNvSpPr/>
          <p:nvPr/>
        </p:nvSpPr>
        <p:spPr>
          <a:xfrm>
            <a:off x="320785" y="869689"/>
            <a:ext cx="894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17.html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DA9F1-BAA4-41AD-964F-CFE420243628}"/>
              </a:ext>
            </a:extLst>
          </p:cNvPr>
          <p:cNvSpPr txBox="1"/>
          <p:nvPr/>
        </p:nvSpPr>
        <p:spPr>
          <a:xfrm>
            <a:off x="359531" y="4190242"/>
            <a:ext cx="4248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2. </a:t>
            </a:r>
            <a:r>
              <a:rPr lang="ko-KR" altLang="en-US" sz="1200" dirty="0">
                <a:latin typeface="+mn-ea"/>
                <a:ea typeface="+mn-ea"/>
              </a:rPr>
              <a:t>추가된 아이템의 클릭이벤트를 잡아 보세요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89052A-41EF-41B4-A093-9C57D1D45346}"/>
              </a:ext>
            </a:extLst>
          </p:cNvPr>
          <p:cNvSpPr/>
          <p:nvPr/>
        </p:nvSpPr>
        <p:spPr>
          <a:xfrm>
            <a:off x="5040052" y="1131591"/>
            <a:ext cx="3996444" cy="504056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txBody>
          <a:bodyPr wrap="square" lIns="72000" rIns="36000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동적으로 추가된 요소에는 이벤트가 적용되지 않는다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 err="1">
                <a:latin typeface="+mn-ea"/>
                <a:ea typeface="+mn-ea"/>
              </a:rPr>
              <a:t>돔트리가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만들어질때</a:t>
            </a:r>
            <a:r>
              <a:rPr lang="ko-KR" altLang="en-US" sz="1200" dirty="0">
                <a:latin typeface="+mn-ea"/>
                <a:ea typeface="+mn-ea"/>
              </a:rPr>
              <a:t> 이벤트 </a:t>
            </a:r>
            <a:r>
              <a:rPr lang="ko-KR" altLang="en-US" sz="1200" dirty="0" err="1">
                <a:latin typeface="+mn-ea"/>
                <a:ea typeface="+mn-ea"/>
              </a:rPr>
              <a:t>리스너를</a:t>
            </a:r>
            <a:r>
              <a:rPr lang="ko-KR" altLang="en-US" sz="1200" dirty="0">
                <a:latin typeface="+mn-ea"/>
                <a:ea typeface="+mn-ea"/>
              </a:rPr>
              <a:t> 바인딩한다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endParaRPr lang="en-US" altLang="ko-KR" sz="1200" b="1" dirty="0">
              <a:latin typeface="+mn-ea"/>
              <a:ea typeface="+mn-ea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624DA4-B0E1-42F5-B11D-909C965686D6}"/>
              </a:ext>
            </a:extLst>
          </p:cNvPr>
          <p:cNvSpPr/>
          <p:nvPr/>
        </p:nvSpPr>
        <p:spPr>
          <a:xfrm>
            <a:off x="5040052" y="2227291"/>
            <a:ext cx="3996444" cy="828092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</p:spPr>
        <p:txBody>
          <a:bodyPr wrap="square" lIns="72000" rIns="36000">
            <a:no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해당 요소의 상위 요소에 이벤트 </a:t>
            </a:r>
            <a:r>
              <a:rPr lang="ko-KR" altLang="en-US" sz="1200" dirty="0" err="1">
                <a:latin typeface="+mn-ea"/>
                <a:ea typeface="+mn-ea"/>
              </a:rPr>
              <a:t>리스너를</a:t>
            </a:r>
            <a:r>
              <a:rPr lang="ko-KR" altLang="en-US" sz="1200" dirty="0">
                <a:latin typeface="+mn-ea"/>
                <a:ea typeface="+mn-ea"/>
              </a:rPr>
              <a:t> 등록</a:t>
            </a: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ea typeface="+mn-ea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이벤트가 발생했을 때 대상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en-US" altLang="ko-KR" sz="1200" dirty="0" err="1">
                <a:latin typeface="+mn-ea"/>
                <a:ea typeface="+mn-ea"/>
              </a:rPr>
              <a:t>event.target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이 되는 요소가 조건에 맞는 경우에만 </a:t>
            </a:r>
            <a:r>
              <a:rPr lang="ko-KR" altLang="en-US" sz="1200" dirty="0" err="1">
                <a:latin typeface="+mn-ea"/>
                <a:ea typeface="+mn-ea"/>
              </a:rPr>
              <a:t>처리를수행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14" name="오른쪽 화살표 21">
            <a:extLst>
              <a:ext uri="{FF2B5EF4-FFF2-40B4-BE49-F238E27FC236}">
                <a16:creationId xmlns:a16="http://schemas.microsoft.com/office/drawing/2014/main" id="{17576F00-F923-4574-BE18-E919CBC1DFB9}"/>
              </a:ext>
            </a:extLst>
          </p:cNvPr>
          <p:cNvSpPr/>
          <p:nvPr/>
        </p:nvSpPr>
        <p:spPr>
          <a:xfrm rot="5400000">
            <a:off x="6786246" y="1049371"/>
            <a:ext cx="504057" cy="1764196"/>
          </a:xfrm>
          <a:prstGeom prst="rightArrow">
            <a:avLst>
              <a:gd name="adj1" fmla="val 79355"/>
              <a:gd name="adj2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3F7FF3-A34D-4490-8CC2-0A1F1ABD541A}"/>
              </a:ext>
            </a:extLst>
          </p:cNvPr>
          <p:cNvGrpSpPr/>
          <p:nvPr/>
        </p:nvGrpSpPr>
        <p:grpSpPr>
          <a:xfrm>
            <a:off x="4543559" y="2027210"/>
            <a:ext cx="288032" cy="1136119"/>
            <a:chOff x="4543559" y="2027210"/>
            <a:chExt cx="288032" cy="113611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3154F68-9FCA-49A6-BF24-1800A9803681}"/>
                </a:ext>
              </a:extLst>
            </p:cNvPr>
            <p:cNvSpPr/>
            <p:nvPr/>
          </p:nvSpPr>
          <p:spPr>
            <a:xfrm>
              <a:off x="4543559" y="2027210"/>
              <a:ext cx="288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3200" b="1" i="1" dirty="0">
                  <a:solidFill>
                    <a:srgbClr val="C00000"/>
                  </a:solidFill>
                  <a:latin typeface="Blackadder ITC" panose="04020505051007020D02" pitchFamily="82" charset="0"/>
                  <a:ea typeface="+mn-ea"/>
                </a:rPr>
                <a:t>v</a:t>
              </a:r>
              <a:endParaRPr lang="ko-KR" altLang="en-US" sz="3200" b="1" i="1" dirty="0">
                <a:solidFill>
                  <a:srgbClr val="C00000"/>
                </a:solidFill>
                <a:latin typeface="Blackadder ITC" panose="04020505051007020D02" pitchFamily="82" charset="0"/>
                <a:ea typeface="+mn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69114E-5FEA-4D21-BE20-48CD5BA432D2}"/>
                </a:ext>
              </a:extLst>
            </p:cNvPr>
            <p:cNvSpPr/>
            <p:nvPr/>
          </p:nvSpPr>
          <p:spPr>
            <a:xfrm>
              <a:off x="4543559" y="2223076"/>
              <a:ext cx="288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3200" b="1" i="1" dirty="0">
                  <a:solidFill>
                    <a:srgbClr val="C00000"/>
                  </a:solidFill>
                  <a:latin typeface="Blackadder ITC" panose="04020505051007020D02" pitchFamily="82" charset="0"/>
                  <a:ea typeface="+mn-ea"/>
                </a:rPr>
                <a:t>v</a:t>
              </a:r>
              <a:endParaRPr lang="ko-KR" altLang="en-US" sz="3200" b="1" i="1" dirty="0">
                <a:solidFill>
                  <a:srgbClr val="C00000"/>
                </a:solidFill>
                <a:latin typeface="Blackadder ITC" panose="04020505051007020D02" pitchFamily="82" charset="0"/>
                <a:ea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29C195-1CE8-4694-9BC2-B9CBAC18F5A7}"/>
                </a:ext>
              </a:extLst>
            </p:cNvPr>
            <p:cNvSpPr/>
            <p:nvPr/>
          </p:nvSpPr>
          <p:spPr>
            <a:xfrm>
              <a:off x="4543559" y="2417531"/>
              <a:ext cx="28803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3200" b="1" i="1" dirty="0">
                  <a:solidFill>
                    <a:srgbClr val="C00000"/>
                  </a:solidFill>
                  <a:latin typeface="Blackadder ITC" panose="04020505051007020D02" pitchFamily="82" charset="0"/>
                  <a:ea typeface="+mn-ea"/>
                </a:rPr>
                <a:t>v</a:t>
              </a:r>
              <a:endParaRPr lang="ko-KR" altLang="en-US" sz="3200" b="1" i="1" dirty="0">
                <a:solidFill>
                  <a:srgbClr val="C00000"/>
                </a:solidFill>
                <a:latin typeface="Blackadder ITC" panose="04020505051007020D02" pitchFamily="82" charset="0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FF2075C-B94D-4213-AFEC-91D618E9AF05}"/>
                </a:ext>
              </a:extLst>
            </p:cNvPr>
            <p:cNvSpPr/>
            <p:nvPr/>
          </p:nvSpPr>
          <p:spPr>
            <a:xfrm>
              <a:off x="4543559" y="2590077"/>
              <a:ext cx="288032" cy="5732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3200" b="1" i="1" dirty="0">
                  <a:solidFill>
                    <a:srgbClr val="C00000"/>
                  </a:solidFill>
                  <a:latin typeface="Blackadder ITC" panose="04020505051007020D02" pitchFamily="82" charset="0"/>
                  <a:ea typeface="+mn-ea"/>
                </a:rPr>
                <a:t>v</a:t>
              </a:r>
              <a:endParaRPr lang="ko-KR" altLang="en-US" sz="3200" b="1" i="1" dirty="0">
                <a:solidFill>
                  <a:srgbClr val="C00000"/>
                </a:solidFill>
                <a:latin typeface="Blackadder ITC" panose="04020505051007020D02" pitchFamily="82" charset="0"/>
                <a:ea typeface="+mn-ea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467173E-390B-4B13-812D-0F02F8297DEF}"/>
              </a:ext>
            </a:extLst>
          </p:cNvPr>
          <p:cNvSpPr/>
          <p:nvPr/>
        </p:nvSpPr>
        <p:spPr>
          <a:xfrm>
            <a:off x="4932040" y="3491717"/>
            <a:ext cx="4211960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ea typeface="+mn-ea"/>
              </a:rPr>
              <a:t>this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latin typeface="+mn-ea"/>
                <a:ea typeface="+mn-ea"/>
              </a:rPr>
              <a:t> 이벤트 </a:t>
            </a:r>
            <a:r>
              <a:rPr lang="ko-KR" altLang="en-US" sz="1400" b="1" dirty="0" err="1">
                <a:latin typeface="+mn-ea"/>
                <a:ea typeface="+mn-ea"/>
              </a:rPr>
              <a:t>리스너가</a:t>
            </a:r>
            <a:r>
              <a:rPr lang="ko-KR" altLang="en-US" sz="1400" b="1" dirty="0">
                <a:latin typeface="+mn-ea"/>
                <a:ea typeface="+mn-ea"/>
              </a:rPr>
              <a:t> 붙어 있는 그 요소</a:t>
            </a:r>
          </a:p>
          <a:p>
            <a:pPr marL="88900" indent="-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+mn-ea"/>
                <a:ea typeface="+mn-ea"/>
              </a:rPr>
              <a:t>event.target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</a:t>
            </a:r>
            <a:r>
              <a:rPr lang="ko-KR" altLang="en-US" sz="1400" b="1" dirty="0">
                <a:latin typeface="+mn-ea"/>
                <a:ea typeface="+mn-ea"/>
              </a:rPr>
              <a:t> 사용자가 실제로 클릭한 그 요소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4C924-1882-4EE3-B23C-BC7F7289D908}"/>
              </a:ext>
            </a:extLst>
          </p:cNvPr>
          <p:cNvSpPr txBox="1"/>
          <p:nvPr/>
        </p:nvSpPr>
        <p:spPr>
          <a:xfrm>
            <a:off x="359530" y="4617464"/>
            <a:ext cx="5004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  <a:ea typeface="+mn-ea"/>
              </a:rPr>
              <a:t>3. </a:t>
            </a:r>
            <a:r>
              <a:rPr lang="ko-KR" altLang="en-US" sz="1200" dirty="0">
                <a:latin typeface="+mn-ea"/>
                <a:ea typeface="+mn-ea"/>
              </a:rPr>
              <a:t>클릭한 요소가 삭제되도록 하세요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추가된 아이템도 동일하게 삭제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5109329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409396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58688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기본동작 방지</a:t>
            </a:r>
            <a:r>
              <a:rPr lang="en-US" altLang="ko-KR" dirty="0"/>
              <a:t>: </a:t>
            </a:r>
            <a:r>
              <a:rPr lang="en-US" altLang="ko-KR" dirty="0" err="1"/>
              <a:t>event.preventDefault</a:t>
            </a:r>
            <a:r>
              <a:rPr lang="en-US" altLang="ko-KR" dirty="0"/>
              <a:t>()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5E8CE9-DC42-4C07-AD8B-7EDF1AF27421}"/>
              </a:ext>
            </a:extLst>
          </p:cNvPr>
          <p:cNvSpPr/>
          <p:nvPr/>
        </p:nvSpPr>
        <p:spPr>
          <a:xfrm>
            <a:off x="3887924" y="2384638"/>
            <a:ext cx="894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18.html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5DD30A-D1FF-4904-81FC-4455F5FA1470}"/>
              </a:ext>
            </a:extLst>
          </p:cNvPr>
          <p:cNvSpPr txBox="1"/>
          <p:nvPr/>
        </p:nvSpPr>
        <p:spPr>
          <a:xfrm>
            <a:off x="503548" y="915566"/>
            <a:ext cx="742626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요소의 기본동작을 작동하지 않게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주로 다음의 경우에 사용됩니다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350838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  <a:ea typeface="+mn-ea"/>
              </a:rPr>
              <a:t>form </a:t>
            </a:r>
            <a:r>
              <a:rPr lang="ko-KR" altLang="en-US" sz="1200" dirty="0">
                <a:latin typeface="+mn-ea"/>
                <a:ea typeface="+mn-ea"/>
              </a:rPr>
              <a:t>요소의  </a:t>
            </a:r>
            <a:r>
              <a:rPr lang="en-US" altLang="ko-KR" sz="1200" dirty="0">
                <a:latin typeface="+mn-ea"/>
                <a:ea typeface="+mn-ea"/>
              </a:rPr>
              <a:t>submit 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 submit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버튼을 클릭해도 서버로 데이터가 전송되지 않는다</a:t>
            </a:r>
            <a:endParaRPr lang="en-US" altLang="ko-KR" sz="1200" dirty="0">
              <a:latin typeface="+mn-ea"/>
              <a:ea typeface="+mn-ea"/>
            </a:endParaRPr>
          </a:p>
          <a:p>
            <a:pPr marL="350838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+mn-ea"/>
                <a:ea typeface="+mn-ea"/>
              </a:rPr>
              <a:t>a </a:t>
            </a:r>
            <a:r>
              <a:rPr lang="ko-KR" altLang="en-US" sz="1200" dirty="0">
                <a:latin typeface="+mn-ea"/>
                <a:ea typeface="+mn-ea"/>
              </a:rPr>
              <a:t>요소의 페이지 이동 </a:t>
            </a:r>
            <a:r>
              <a:rPr lang="en-US" altLang="ko-KR" sz="12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n-ea"/>
                <a:ea typeface="+mn-ea"/>
                <a:sym typeface="Wingdings" panose="05000000000000000000" pitchFamily="2" charset="2"/>
              </a:rPr>
              <a:t>페이지의 이동이 되지 않는다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59B1D2-F43F-4089-A0B9-2C0C19A1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8" y="2650191"/>
            <a:ext cx="4183794" cy="1276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1662-7009-4D82-A09F-FD0EDB50263F}"/>
              </a:ext>
            </a:extLst>
          </p:cNvPr>
          <p:cNvSpPr txBox="1"/>
          <p:nvPr/>
        </p:nvSpPr>
        <p:spPr>
          <a:xfrm>
            <a:off x="503548" y="3809347"/>
            <a:ext cx="742626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등록 버튼을 클릭하면 아래와 같이 작동합니다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 marL="350838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  <a:ea typeface="+mn-ea"/>
              </a:rPr>
              <a:t>이름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비밀번호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내용이 정상적인 경우 </a:t>
            </a:r>
            <a:r>
              <a:rPr lang="en-US" altLang="ko-KR" sz="1200" dirty="0">
                <a:latin typeface="+mn-ea"/>
                <a:ea typeface="+mn-ea"/>
              </a:rPr>
              <a:t>alert </a:t>
            </a:r>
            <a:r>
              <a:rPr lang="ko-KR" altLang="en-US" sz="1200" dirty="0">
                <a:latin typeface="+mn-ea"/>
                <a:ea typeface="+mn-ea"/>
              </a:rPr>
              <a:t>창을 호출하고 합니다</a:t>
            </a:r>
            <a:r>
              <a:rPr lang="en-US" altLang="ko-KR" sz="1200" dirty="0">
                <a:latin typeface="+mn-ea"/>
                <a:ea typeface="+mn-ea"/>
              </a:rPr>
              <a:t>.(</a:t>
            </a:r>
            <a:r>
              <a:rPr lang="ko-KR" altLang="en-US" sz="1200" dirty="0" err="1">
                <a:latin typeface="+mn-ea"/>
                <a:ea typeface="+mn-ea"/>
              </a:rPr>
              <a:t>메세지</a:t>
            </a:r>
            <a:r>
              <a:rPr lang="en-US" altLang="ko-KR" sz="1200" dirty="0">
                <a:latin typeface="+mn-ea"/>
                <a:ea typeface="+mn-ea"/>
              </a:rPr>
              <a:t>: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"</a:t>
            </a:r>
            <a:r>
              <a:rPr lang="ko-KR" altLang="en-US" sz="1200" dirty="0">
                <a:latin typeface="+mn-ea"/>
                <a:ea typeface="+mn-ea"/>
              </a:rPr>
              <a:t>전송되었습니다</a:t>
            </a:r>
            <a:r>
              <a:rPr lang="en-US" altLang="ko-KR" sz="1200" dirty="0">
                <a:latin typeface="+mn-ea"/>
                <a:ea typeface="+mn-ea"/>
              </a:rPr>
              <a:t>.")</a:t>
            </a:r>
          </a:p>
          <a:p>
            <a:pPr marL="350838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  <a:ea typeface="+mn-ea"/>
              </a:rPr>
              <a:t>이름을 입력하지 않은 경우 </a:t>
            </a:r>
            <a:r>
              <a:rPr lang="en-US" altLang="ko-KR" sz="1200" dirty="0">
                <a:latin typeface="+mn-ea"/>
                <a:ea typeface="+mn-ea"/>
              </a:rPr>
              <a:t>alert </a:t>
            </a:r>
            <a:r>
              <a:rPr lang="ko-KR" altLang="en-US" sz="1200" dirty="0">
                <a:latin typeface="+mn-ea"/>
                <a:ea typeface="+mn-ea"/>
              </a:rPr>
              <a:t>창을 호출합니다</a:t>
            </a:r>
            <a:r>
              <a:rPr lang="en-US" altLang="ko-KR" sz="1200" dirty="0">
                <a:latin typeface="+mn-ea"/>
                <a:ea typeface="+mn-ea"/>
              </a:rPr>
              <a:t>.(</a:t>
            </a:r>
            <a:r>
              <a:rPr lang="ko-KR" altLang="en-US" sz="1200" dirty="0" err="1">
                <a:latin typeface="+mn-ea"/>
                <a:ea typeface="+mn-ea"/>
              </a:rPr>
              <a:t>메세지</a:t>
            </a:r>
            <a:r>
              <a:rPr lang="en-US" altLang="ko-KR" sz="1200" dirty="0">
                <a:latin typeface="+mn-ea"/>
                <a:ea typeface="+mn-ea"/>
              </a:rPr>
              <a:t>: "</a:t>
            </a:r>
            <a:r>
              <a:rPr lang="ko-KR" altLang="en-US" sz="1200" dirty="0">
                <a:latin typeface="+mn-ea"/>
                <a:ea typeface="+mn-ea"/>
              </a:rPr>
              <a:t>이름을 입력하세요</a:t>
            </a:r>
            <a:r>
              <a:rPr lang="en-US" altLang="ko-KR" sz="1200" dirty="0">
                <a:latin typeface="+mn-ea"/>
                <a:ea typeface="+mn-ea"/>
              </a:rPr>
              <a:t>")</a:t>
            </a:r>
          </a:p>
          <a:p>
            <a:pPr marL="350838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+mn-ea"/>
                <a:ea typeface="+mn-ea"/>
              </a:rPr>
              <a:t>비밀번호를 입력하지 않은 경우 </a:t>
            </a:r>
            <a:r>
              <a:rPr lang="en-US" altLang="ko-KR" sz="1200" dirty="0">
                <a:latin typeface="+mn-ea"/>
                <a:ea typeface="+mn-ea"/>
              </a:rPr>
              <a:t>alert </a:t>
            </a:r>
            <a:r>
              <a:rPr lang="ko-KR" altLang="en-US" sz="1200" dirty="0">
                <a:latin typeface="+mn-ea"/>
                <a:ea typeface="+mn-ea"/>
              </a:rPr>
              <a:t>창을 호출합니다</a:t>
            </a:r>
            <a:r>
              <a:rPr lang="en-US" altLang="ko-KR" sz="1200" dirty="0">
                <a:latin typeface="+mn-ea"/>
                <a:ea typeface="+mn-ea"/>
              </a:rPr>
              <a:t>.(</a:t>
            </a:r>
            <a:r>
              <a:rPr lang="ko-KR" altLang="en-US" sz="1200" dirty="0" err="1">
                <a:latin typeface="+mn-ea"/>
                <a:ea typeface="+mn-ea"/>
              </a:rPr>
              <a:t>메세지</a:t>
            </a:r>
            <a:r>
              <a:rPr lang="en-US" altLang="ko-KR" sz="1200" dirty="0">
                <a:latin typeface="+mn-ea"/>
                <a:ea typeface="+mn-ea"/>
              </a:rPr>
              <a:t>: "</a:t>
            </a:r>
            <a:r>
              <a:rPr lang="ko-KR" altLang="en-US" sz="1200" dirty="0">
                <a:latin typeface="+mn-ea"/>
                <a:ea typeface="+mn-ea"/>
              </a:rPr>
              <a:t>비밀번호를 입력하세요</a:t>
            </a:r>
            <a:r>
              <a:rPr lang="en-US" altLang="ko-KR" sz="1200" dirty="0">
                <a:latin typeface="+mn-ea"/>
                <a:ea typeface="+mn-ea"/>
              </a:rPr>
              <a:t>")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6960AB-8520-46B7-9B44-65A72ACDE80D}"/>
              </a:ext>
            </a:extLst>
          </p:cNvPr>
          <p:cNvSpPr/>
          <p:nvPr/>
        </p:nvSpPr>
        <p:spPr>
          <a:xfrm>
            <a:off x="464336" y="2377026"/>
            <a:ext cx="8946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ko-KR" altLang="en-US" sz="1400" b="1" dirty="0">
                <a:latin typeface="+mn-ea"/>
                <a:ea typeface="+mn-ea"/>
              </a:rPr>
              <a:t>실습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721520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494013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42846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요소의 속성에 데이터 저장</a:t>
            </a:r>
            <a:r>
              <a:rPr lang="en-US" altLang="ko-KR" dirty="0"/>
              <a:t>: data-xxx</a:t>
            </a:r>
            <a:r>
              <a:rPr lang="ko-KR" altLang="en-US" dirty="0"/>
              <a:t> 속성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BA159-8C4B-453A-B0CE-E18C71B5A0B4}"/>
              </a:ext>
            </a:extLst>
          </p:cNvPr>
          <p:cNvSpPr txBox="1"/>
          <p:nvPr/>
        </p:nvSpPr>
        <p:spPr>
          <a:xfrm>
            <a:off x="503548" y="915566"/>
            <a:ext cx="742626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ea typeface="+mn-ea"/>
              </a:rPr>
              <a:t>HTML </a:t>
            </a:r>
            <a:r>
              <a:rPr lang="ko-KR" altLang="en-US" sz="1200" dirty="0">
                <a:latin typeface="+mn-ea"/>
                <a:ea typeface="+mn-ea"/>
              </a:rPr>
              <a:t>요소에 추가적인 데이터를 저장하고 </a:t>
            </a:r>
            <a:r>
              <a:rPr lang="en-US" altLang="ko-KR" sz="1200" dirty="0">
                <a:latin typeface="+mn-ea"/>
                <a:ea typeface="+mn-ea"/>
              </a:rPr>
              <a:t>JavaScript</a:t>
            </a:r>
            <a:r>
              <a:rPr lang="ko-KR" altLang="en-US" sz="1200" dirty="0">
                <a:latin typeface="+mn-ea"/>
                <a:ea typeface="+mn-ea"/>
              </a:rPr>
              <a:t>에서 접근할 수 있도록 하는 기능 입니다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BF403E8-1F92-4847-9BD6-E849C4AB03D5}"/>
              </a:ext>
            </a:extLst>
          </p:cNvPr>
          <p:cNvSpPr/>
          <p:nvPr/>
        </p:nvSpPr>
        <p:spPr>
          <a:xfrm>
            <a:off x="489203" y="1315856"/>
            <a:ext cx="828092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&lt;button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data-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  <a:ea typeface="+mn-ea"/>
              </a:rPr>
              <a:t>userno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"3"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data-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ea typeface="+mn-ea"/>
              </a:rPr>
              <a:t>guestbook-no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"74"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rgbClr val="E50000"/>
                </a:solidFill>
                <a:latin typeface="+mn-ea"/>
                <a:ea typeface="+mn-ea"/>
              </a:rPr>
              <a:t>data-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  <a:ea typeface="+mn-ea"/>
              </a:rPr>
              <a:t>userName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"</a:t>
            </a:r>
            <a:r>
              <a:rPr lang="ko-KR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정우성</a:t>
            </a:r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r>
              <a:rPr lang="ko-KR" altLang="en-US" sz="1400" dirty="0">
                <a:latin typeface="+mn-ea"/>
                <a:ea typeface="+mn-ea"/>
              </a:rPr>
              <a:t>삭제</a:t>
            </a:r>
            <a:r>
              <a:rPr lang="en-US" altLang="ko-KR" sz="1400" dirty="0">
                <a:latin typeface="+mn-ea"/>
                <a:ea typeface="+mn-ea"/>
              </a:rPr>
              <a:t>&lt;/button&gt;</a:t>
            </a:r>
            <a:endParaRPr lang="en-US" altLang="ko-KR" sz="1400" b="0" dirty="0">
              <a:effectLst/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EBE26D8-DB27-482D-B4C4-7F552E4F18EA}"/>
              </a:ext>
            </a:extLst>
          </p:cNvPr>
          <p:cNvSpPr/>
          <p:nvPr/>
        </p:nvSpPr>
        <p:spPr>
          <a:xfrm>
            <a:off x="432032" y="1620724"/>
            <a:ext cx="5112568" cy="1112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+mn-ea"/>
                <a:ea typeface="+mn-ea"/>
              </a:rPr>
              <a:t>접두어는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+mn-ea"/>
                <a:ea typeface="+mn-ea"/>
              </a:rPr>
              <a:t>data-</a:t>
            </a:r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ko-KR" altLang="en-US" sz="1400" dirty="0">
                <a:latin typeface="+mn-ea"/>
                <a:ea typeface="+mn-ea"/>
              </a:rPr>
              <a:t>이며 다른 이름은 사용할 수 없습니다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87313" indent="-87313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  <a:ea typeface="+mn-ea"/>
              </a:rPr>
              <a:t>속성이름은 모두 </a:t>
            </a:r>
            <a:r>
              <a:rPr lang="ko-KR" altLang="en-US" sz="1400" b="1" dirty="0">
                <a:latin typeface="+mn-ea"/>
                <a:ea typeface="+mn-ea"/>
              </a:rPr>
              <a:t>소문자로만</a:t>
            </a:r>
            <a:r>
              <a:rPr lang="ko-KR" altLang="en-US" sz="1400" dirty="0">
                <a:latin typeface="+mn-ea"/>
                <a:ea typeface="+mn-ea"/>
              </a:rPr>
              <a:t> 작성합니다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87313" indent="-87313" latinLnBrk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  <a:ea typeface="+mn-ea"/>
              </a:rPr>
              <a:t>이름이 </a:t>
            </a:r>
            <a:r>
              <a:rPr lang="ko-KR" altLang="en-US" sz="1400" dirty="0" err="1">
                <a:latin typeface="+mn-ea"/>
                <a:ea typeface="+mn-ea"/>
              </a:rPr>
              <a:t>긴경우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b="1" dirty="0" err="1">
                <a:latin typeface="+mn-ea"/>
                <a:ea typeface="+mn-ea"/>
              </a:rPr>
              <a:t>케밥표기법</a:t>
            </a:r>
            <a:r>
              <a:rPr lang="ko-KR" altLang="en-US" sz="1400" dirty="0" err="1">
                <a:latin typeface="+mn-ea"/>
                <a:ea typeface="+mn-ea"/>
              </a:rPr>
              <a:t>을</a:t>
            </a:r>
            <a:r>
              <a:rPr lang="ko-KR" altLang="en-US" sz="1400" dirty="0">
                <a:latin typeface="+mn-ea"/>
                <a:ea typeface="+mn-ea"/>
              </a:rPr>
              <a:t> 사용합니다</a:t>
            </a:r>
            <a:r>
              <a:rPr lang="en-US" altLang="ko-KR" sz="1400" dirty="0">
                <a:latin typeface="+mn-ea"/>
                <a:ea typeface="+mn-ea"/>
              </a:rPr>
              <a:t>,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27" name="곱셈 기호 2">
            <a:extLst>
              <a:ext uri="{FF2B5EF4-FFF2-40B4-BE49-F238E27FC236}">
                <a16:creationId xmlns:a16="http://schemas.microsoft.com/office/drawing/2014/main" id="{8B22F8DF-B6C3-4FA9-A397-4923C8C12A50}"/>
              </a:ext>
            </a:extLst>
          </p:cNvPr>
          <p:cNvSpPr/>
          <p:nvPr/>
        </p:nvSpPr>
        <p:spPr>
          <a:xfrm>
            <a:off x="6595813" y="1803849"/>
            <a:ext cx="417633" cy="375655"/>
          </a:xfrm>
          <a:prstGeom prst="mathMultiply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0D2B926-17D9-469A-BBDA-C90F0A45D41B}"/>
              </a:ext>
            </a:extLst>
          </p:cNvPr>
          <p:cNvSpPr/>
          <p:nvPr/>
        </p:nvSpPr>
        <p:spPr>
          <a:xfrm>
            <a:off x="5148065" y="4314560"/>
            <a:ext cx="3995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400" dirty="0" err="1">
                <a:latin typeface="+mn-ea"/>
                <a:ea typeface="+mn-ea"/>
              </a:rPr>
              <a:t>캐밥표기법으로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지은경우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카멜표기법으로</a:t>
            </a:r>
            <a:r>
              <a:rPr lang="ko-KR" altLang="en-US" sz="1400" dirty="0">
                <a:latin typeface="+mn-ea"/>
                <a:ea typeface="+mn-ea"/>
              </a:rPr>
              <a:t> 사용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D6E9483-6B79-4945-8C9A-CA01529AFFF5}"/>
              </a:ext>
            </a:extLst>
          </p:cNvPr>
          <p:cNvSpPr/>
          <p:nvPr/>
        </p:nvSpPr>
        <p:spPr>
          <a:xfrm>
            <a:off x="450990" y="3638067"/>
            <a:ext cx="39573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event.target.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  <a:ea typeface="+mn-ea"/>
              </a:rPr>
              <a:t>dataset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  <a:ea typeface="+mn-ea"/>
              </a:rPr>
              <a:t>userno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en-US" altLang="ko-KR" sz="1200" b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00AEFD-B799-4011-96EC-5E2F4D038DA5}"/>
              </a:ext>
            </a:extLst>
          </p:cNvPr>
          <p:cNvSpPr/>
          <p:nvPr/>
        </p:nvSpPr>
        <p:spPr>
          <a:xfrm>
            <a:off x="6879361" y="1860738"/>
            <a:ext cx="1008112" cy="284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대문자 사용</a:t>
            </a:r>
            <a:endParaRPr lang="en-US" altLang="ko-KR" sz="1200" b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3" name="오른쪽 화살표 21">
            <a:extLst>
              <a:ext uri="{FF2B5EF4-FFF2-40B4-BE49-F238E27FC236}">
                <a16:creationId xmlns:a16="http://schemas.microsoft.com/office/drawing/2014/main" id="{D0BC86D0-ACEA-4C61-9FCC-836EE6DF629D}"/>
              </a:ext>
            </a:extLst>
          </p:cNvPr>
          <p:cNvSpPr/>
          <p:nvPr/>
        </p:nvSpPr>
        <p:spPr>
          <a:xfrm rot="2749763">
            <a:off x="5959767" y="1781843"/>
            <a:ext cx="716960" cy="353890"/>
          </a:xfrm>
          <a:prstGeom prst="rightArrow">
            <a:avLst>
              <a:gd name="adj1" fmla="val 42851"/>
              <a:gd name="adj2" fmla="val 500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612FB1A-B2B6-4CF6-8A42-E55FAD6BF88F}"/>
              </a:ext>
            </a:extLst>
          </p:cNvPr>
          <p:cNvSpPr/>
          <p:nvPr/>
        </p:nvSpPr>
        <p:spPr>
          <a:xfrm>
            <a:off x="438894" y="4151825"/>
            <a:ext cx="4961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600" dirty="0" err="1">
                <a:solidFill>
                  <a:srgbClr val="000000"/>
                </a:solidFill>
                <a:latin typeface="+mn-ea"/>
                <a:ea typeface="+mn-ea"/>
              </a:rPr>
              <a:t>event.target.</a:t>
            </a:r>
            <a:r>
              <a:rPr lang="en-US" altLang="ko-KR" b="1" dirty="0" err="1">
                <a:solidFill>
                  <a:srgbClr val="C00000"/>
                </a:solidFill>
                <a:latin typeface="+mn-ea"/>
                <a:ea typeface="+mn-ea"/>
              </a:rPr>
              <a:t>dataset</a:t>
            </a:r>
            <a:r>
              <a:rPr lang="en-US" altLang="ko-KR" dirty="0" err="1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  <a:ea typeface="+mn-ea"/>
              </a:rPr>
              <a:t>guestbookNo</a:t>
            </a: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  <a:endParaRPr lang="en-US" altLang="ko-KR" sz="1200" b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9" name="도넛 13">
            <a:extLst>
              <a:ext uri="{FF2B5EF4-FFF2-40B4-BE49-F238E27FC236}">
                <a16:creationId xmlns:a16="http://schemas.microsoft.com/office/drawing/2014/main" id="{E18E02CC-EBD5-40BA-93E7-4D0E92D33F2D}"/>
              </a:ext>
            </a:extLst>
          </p:cNvPr>
          <p:cNvSpPr/>
          <p:nvPr/>
        </p:nvSpPr>
        <p:spPr>
          <a:xfrm>
            <a:off x="4115575" y="3540802"/>
            <a:ext cx="202206" cy="194530"/>
          </a:xfrm>
          <a:prstGeom prst="donu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FD576B-1AA8-4DAB-B202-8B1DE97E559D}"/>
              </a:ext>
            </a:extLst>
          </p:cNvPr>
          <p:cNvSpPr/>
          <p:nvPr/>
        </p:nvSpPr>
        <p:spPr>
          <a:xfrm>
            <a:off x="5148064" y="4026709"/>
            <a:ext cx="3730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  <a:latin typeface="+mn-ea"/>
              </a:rPr>
              <a:t>guestbook-no 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 </a:t>
            </a:r>
            <a:r>
              <a:rPr lang="en-US" altLang="ko-KR" b="1" dirty="0" err="1">
                <a:solidFill>
                  <a:srgbClr val="0070C0"/>
                </a:solidFill>
                <a:latin typeface="+mn-ea"/>
              </a:rPr>
              <a:t>guestbookNo</a:t>
            </a:r>
            <a:endParaRPr lang="ko-KR" altLang="en-US" dirty="0"/>
          </a:p>
        </p:txBody>
      </p:sp>
      <p:sp>
        <p:nvSpPr>
          <p:cNvPr id="71" name="도넛 13">
            <a:extLst>
              <a:ext uri="{FF2B5EF4-FFF2-40B4-BE49-F238E27FC236}">
                <a16:creationId xmlns:a16="http://schemas.microsoft.com/office/drawing/2014/main" id="{7BB78504-653E-4CB8-BB60-707BE1B0946B}"/>
              </a:ext>
            </a:extLst>
          </p:cNvPr>
          <p:cNvSpPr/>
          <p:nvPr/>
        </p:nvSpPr>
        <p:spPr>
          <a:xfrm>
            <a:off x="4781789" y="4054560"/>
            <a:ext cx="202206" cy="194530"/>
          </a:xfrm>
          <a:prstGeom prst="donu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18588B1-C7F0-4C9F-A840-5E78150310D7}"/>
              </a:ext>
            </a:extLst>
          </p:cNvPr>
          <p:cNvSpPr/>
          <p:nvPr/>
        </p:nvSpPr>
        <p:spPr>
          <a:xfrm>
            <a:off x="6178431" y="2293433"/>
            <a:ext cx="1834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E50000"/>
                </a:solidFill>
                <a:latin typeface="+mn-ea"/>
              </a:rPr>
              <a:t>data-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user-name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13ECBD4-CAB0-47C6-96B3-8DBB30F41F4D}"/>
              </a:ext>
            </a:extLst>
          </p:cNvPr>
          <p:cNvSpPr/>
          <p:nvPr/>
        </p:nvSpPr>
        <p:spPr>
          <a:xfrm>
            <a:off x="6178431" y="2505343"/>
            <a:ext cx="1751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E50000"/>
                </a:solidFill>
                <a:latin typeface="+mn-ea"/>
              </a:rPr>
              <a:t>data-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username</a:t>
            </a:r>
            <a:endParaRPr lang="ko-KR" altLang="en-US" dirty="0"/>
          </a:p>
        </p:txBody>
      </p:sp>
      <p:sp>
        <p:nvSpPr>
          <p:cNvPr id="74" name="도넛 13">
            <a:extLst>
              <a:ext uri="{FF2B5EF4-FFF2-40B4-BE49-F238E27FC236}">
                <a16:creationId xmlns:a16="http://schemas.microsoft.com/office/drawing/2014/main" id="{0FC5B6AF-CD95-46AD-BF47-09F9C8738F81}"/>
              </a:ext>
            </a:extLst>
          </p:cNvPr>
          <p:cNvSpPr/>
          <p:nvPr/>
        </p:nvSpPr>
        <p:spPr>
          <a:xfrm>
            <a:off x="5994549" y="2406874"/>
            <a:ext cx="202206" cy="194530"/>
          </a:xfrm>
          <a:prstGeom prst="donu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도넛 13">
            <a:extLst>
              <a:ext uri="{FF2B5EF4-FFF2-40B4-BE49-F238E27FC236}">
                <a16:creationId xmlns:a16="http://schemas.microsoft.com/office/drawing/2014/main" id="{499CC8B1-CAD5-4B3C-8E4C-2A62A0555534}"/>
              </a:ext>
            </a:extLst>
          </p:cNvPr>
          <p:cNvSpPr/>
          <p:nvPr/>
        </p:nvSpPr>
        <p:spPr>
          <a:xfrm>
            <a:off x="5994549" y="2639382"/>
            <a:ext cx="202206" cy="194530"/>
          </a:xfrm>
          <a:prstGeom prst="donu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3102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25825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웹페이지 </a:t>
            </a:r>
            <a:r>
              <a:rPr lang="ko-KR" altLang="en-US" dirty="0" err="1"/>
              <a:t>렌더링과정</a:t>
            </a:r>
            <a:endParaRPr lang="en-US" altLang="ko-KR" dirty="0"/>
          </a:p>
        </p:txBody>
      </p:sp>
      <p:sp>
        <p:nvSpPr>
          <p:cNvPr id="46" name="오른쪽 화살표 21">
            <a:extLst>
              <a:ext uri="{FF2B5EF4-FFF2-40B4-BE49-F238E27FC236}">
                <a16:creationId xmlns:a16="http://schemas.microsoft.com/office/drawing/2014/main" id="{58C805C3-FEFD-406D-9B92-C869BB606B25}"/>
              </a:ext>
            </a:extLst>
          </p:cNvPr>
          <p:cNvSpPr/>
          <p:nvPr/>
        </p:nvSpPr>
        <p:spPr>
          <a:xfrm rot="3605792">
            <a:off x="2161179" y="1455530"/>
            <a:ext cx="872729" cy="33747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오른쪽 화살표 21">
            <a:extLst>
              <a:ext uri="{FF2B5EF4-FFF2-40B4-BE49-F238E27FC236}">
                <a16:creationId xmlns:a16="http://schemas.microsoft.com/office/drawing/2014/main" id="{DA0E689B-D00F-4AA8-BFD5-CFA7FE47C030}"/>
              </a:ext>
            </a:extLst>
          </p:cNvPr>
          <p:cNvSpPr/>
          <p:nvPr/>
        </p:nvSpPr>
        <p:spPr>
          <a:xfrm rot="6962920">
            <a:off x="3075494" y="1450792"/>
            <a:ext cx="849915" cy="33747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849EF2-163E-4262-8F96-9A4214CC4BA3}"/>
              </a:ext>
            </a:extLst>
          </p:cNvPr>
          <p:cNvSpPr/>
          <p:nvPr/>
        </p:nvSpPr>
        <p:spPr>
          <a:xfrm>
            <a:off x="1250090" y="2282263"/>
            <a:ext cx="3708412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body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 (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font-family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Arial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)</a:t>
            </a:r>
          </a:p>
          <a:p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h1 (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color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blue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) : 제목</a:t>
            </a:r>
          </a:p>
          <a:p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h2 : 소제목</a:t>
            </a:r>
          </a:p>
          <a:p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p.description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 (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color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 err="1">
                <a:solidFill>
                  <a:schemeClr val="dk1"/>
                </a:solidFill>
                <a:latin typeface="+mn-ea"/>
                <a:ea typeface="+mn-ea"/>
              </a:rPr>
              <a:t>red</a:t>
            </a:r>
            <a:r>
              <a:rPr lang="ko-KR" altLang="en-US" sz="1200" dirty="0">
                <a:solidFill>
                  <a:schemeClr val="dk1"/>
                </a:solidFill>
                <a:latin typeface="+mn-ea"/>
                <a:ea typeface="+mn-ea"/>
              </a:rPr>
              <a:t>) : 이것은 설명문입니다.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F0C288-474D-4FF6-9759-695DA624BA54}"/>
              </a:ext>
            </a:extLst>
          </p:cNvPr>
          <p:cNvSpPr txBox="1"/>
          <p:nvPr/>
        </p:nvSpPr>
        <p:spPr>
          <a:xfrm>
            <a:off x="1106074" y="1965961"/>
            <a:ext cx="172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400" b="1" dirty="0" err="1">
                <a:latin typeface="+mn-ea"/>
                <a:ea typeface="+mn-ea"/>
              </a:rPr>
              <a:t>랜더트리</a:t>
            </a:r>
            <a:r>
              <a:rPr lang="ko-KR" altLang="en-US" sz="1400" b="1" dirty="0">
                <a:latin typeface="+mn-ea"/>
                <a:ea typeface="+mn-ea"/>
              </a:rPr>
              <a:t> 생성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F5B9BF-D522-4048-B231-C0C8FCCC334E}"/>
              </a:ext>
            </a:extLst>
          </p:cNvPr>
          <p:cNvSpPr txBox="1"/>
          <p:nvPr/>
        </p:nvSpPr>
        <p:spPr>
          <a:xfrm>
            <a:off x="1106073" y="971841"/>
            <a:ext cx="172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ea typeface="+mn-ea"/>
              </a:rPr>
              <a:t>CSSOM</a:t>
            </a:r>
            <a:r>
              <a:rPr lang="ko-KR" altLang="en-US" sz="1400" b="1" dirty="0">
                <a:latin typeface="+mn-ea"/>
                <a:ea typeface="+mn-ea"/>
              </a:rPr>
              <a:t>트리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E7680A-7B9C-40B8-8C9B-9CA357B1EE8A}"/>
              </a:ext>
            </a:extLst>
          </p:cNvPr>
          <p:cNvSpPr txBox="1"/>
          <p:nvPr/>
        </p:nvSpPr>
        <p:spPr>
          <a:xfrm>
            <a:off x="3621773" y="958360"/>
            <a:ext cx="1246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  <a:ea typeface="+mn-ea"/>
              </a:rPr>
              <a:t>DOM </a:t>
            </a:r>
            <a:r>
              <a:rPr lang="ko-KR" altLang="en-US" sz="1400" b="1" dirty="0">
                <a:latin typeface="+mn-ea"/>
                <a:ea typeface="+mn-ea"/>
              </a:rPr>
              <a:t>트리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E3D4AE-AE6B-49B0-9826-8E2B4BDE7F83}"/>
              </a:ext>
            </a:extLst>
          </p:cNvPr>
          <p:cNvSpPr/>
          <p:nvPr/>
        </p:nvSpPr>
        <p:spPr>
          <a:xfrm>
            <a:off x="5112060" y="2247196"/>
            <a:ext cx="285385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solidFill>
                  <a:srgbClr val="FF0000"/>
                </a:solidFill>
                <a:latin typeface="+mn-ea"/>
                <a:ea typeface="+mn-ea"/>
              </a:rPr>
              <a:t>화면에 표시되지 않는 노드는 </a:t>
            </a:r>
            <a:br>
              <a:rPr lang="en-US" altLang="ko-KR" sz="105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ko-KR" altLang="en-US" sz="1050" b="1" dirty="0">
                <a:solidFill>
                  <a:srgbClr val="FF0000"/>
                </a:solidFill>
                <a:latin typeface="+mn-ea"/>
                <a:ea typeface="+mn-ea"/>
              </a:rPr>
              <a:t>포함하지 않습니다.</a:t>
            </a:r>
            <a:br>
              <a:rPr lang="en-US" altLang="ko-KR" sz="1050" b="1" dirty="0">
                <a:solidFill>
                  <a:srgbClr val="FF0000"/>
                </a:solidFill>
                <a:latin typeface="+mn-ea"/>
                <a:ea typeface="+mn-ea"/>
              </a:rPr>
            </a:br>
            <a:br>
              <a:rPr lang="en-US" altLang="ko-KR" sz="1050" dirty="0">
                <a:latin typeface="+mn-ea"/>
                <a:ea typeface="+mn-ea"/>
              </a:rPr>
            </a:br>
            <a:r>
              <a:rPr lang="ko-KR" altLang="en-US" sz="1050" dirty="0">
                <a:latin typeface="+mn-ea"/>
                <a:ea typeface="+mn-ea"/>
              </a:rPr>
              <a:t>예: &lt;</a:t>
            </a:r>
            <a:r>
              <a:rPr lang="ko-KR" altLang="en-US" sz="1050" dirty="0" err="1">
                <a:latin typeface="+mn-ea"/>
                <a:ea typeface="+mn-ea"/>
              </a:rPr>
              <a:t>head</a:t>
            </a:r>
            <a:r>
              <a:rPr lang="ko-KR" altLang="en-US" sz="1050" dirty="0">
                <a:latin typeface="+mn-ea"/>
                <a:ea typeface="+mn-ea"/>
              </a:rPr>
              <a:t>&gt; 태그 내의 요소, </a:t>
            </a:r>
            <a:endParaRPr lang="en-US" altLang="ko-KR" sz="1050" dirty="0">
              <a:latin typeface="+mn-ea"/>
              <a:ea typeface="+mn-ea"/>
            </a:endParaRPr>
          </a:p>
          <a:p>
            <a:r>
              <a:rPr lang="ko-KR" altLang="en-US" sz="1050" dirty="0">
                <a:latin typeface="+mn-ea"/>
                <a:ea typeface="+mn-ea"/>
              </a:rPr>
              <a:t>     </a:t>
            </a:r>
            <a:r>
              <a:rPr lang="ko-KR" altLang="en-US" sz="1050" dirty="0" err="1">
                <a:latin typeface="+mn-ea"/>
                <a:ea typeface="+mn-ea"/>
              </a:rPr>
              <a:t>display</a:t>
            </a:r>
            <a:r>
              <a:rPr lang="ko-KR" altLang="en-US" sz="1050" dirty="0">
                <a:latin typeface="+mn-ea"/>
                <a:ea typeface="+mn-ea"/>
              </a:rPr>
              <a:t>: </a:t>
            </a:r>
            <a:r>
              <a:rPr lang="ko-KR" altLang="en-US" sz="1050" dirty="0" err="1">
                <a:latin typeface="+mn-ea"/>
                <a:ea typeface="+mn-ea"/>
              </a:rPr>
              <a:t>none</a:t>
            </a:r>
            <a:r>
              <a:rPr lang="ko-KR" altLang="en-US" sz="1050" dirty="0">
                <a:latin typeface="+mn-ea"/>
                <a:ea typeface="+mn-ea"/>
              </a:rPr>
              <a:t>; 속성을 가진 요소 등 </a:t>
            </a:r>
            <a:br>
              <a:rPr lang="en-US" altLang="ko-KR" sz="1050" dirty="0">
                <a:latin typeface="+mn-ea"/>
                <a:ea typeface="+mn-ea"/>
              </a:rPr>
            </a:b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A02A9AD-0B16-4DA3-AD07-5F7A37F57458}"/>
              </a:ext>
            </a:extLst>
          </p:cNvPr>
          <p:cNvSpPr txBox="1"/>
          <p:nvPr/>
        </p:nvSpPr>
        <p:spPr>
          <a:xfrm>
            <a:off x="1799694" y="3527552"/>
            <a:ext cx="244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+mn-ea"/>
                <a:ea typeface="+mn-ea"/>
              </a:rPr>
              <a:t>웹페이지 레이아웃 계산</a:t>
            </a:r>
          </a:p>
        </p:txBody>
      </p:sp>
      <p:sp>
        <p:nvSpPr>
          <p:cNvPr id="90" name="오른쪽 화살표 21">
            <a:extLst>
              <a:ext uri="{FF2B5EF4-FFF2-40B4-BE49-F238E27FC236}">
                <a16:creationId xmlns:a16="http://schemas.microsoft.com/office/drawing/2014/main" id="{663F10F6-994C-4B6D-9820-AB63FE794214}"/>
              </a:ext>
            </a:extLst>
          </p:cNvPr>
          <p:cNvSpPr/>
          <p:nvPr/>
        </p:nvSpPr>
        <p:spPr>
          <a:xfrm rot="5400000">
            <a:off x="2864342" y="3175243"/>
            <a:ext cx="307779" cy="33747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형 설명선 36">
            <a:extLst>
              <a:ext uri="{FF2B5EF4-FFF2-40B4-BE49-F238E27FC236}">
                <a16:creationId xmlns:a16="http://schemas.microsoft.com/office/drawing/2014/main" id="{23B00025-7E9D-4B6B-BA3A-7F25CFBF59BB}"/>
              </a:ext>
            </a:extLst>
          </p:cNvPr>
          <p:cNvSpPr/>
          <p:nvPr/>
        </p:nvSpPr>
        <p:spPr>
          <a:xfrm>
            <a:off x="1717091" y="3527552"/>
            <a:ext cx="252000" cy="252000"/>
          </a:xfrm>
          <a:prstGeom prst="wedgeEllipseCallout">
            <a:avLst>
              <a:gd name="adj1" fmla="val 23842"/>
              <a:gd name="adj2" fmla="val 859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50" b="1" dirty="0">
                <a:latin typeface="+mn-ea"/>
              </a:rPr>
              <a:t>4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2" name="오른쪽 화살표 21">
            <a:extLst>
              <a:ext uri="{FF2B5EF4-FFF2-40B4-BE49-F238E27FC236}">
                <a16:creationId xmlns:a16="http://schemas.microsoft.com/office/drawing/2014/main" id="{7323415F-86DE-465F-A2F6-CF9C14CB9AF2}"/>
              </a:ext>
            </a:extLst>
          </p:cNvPr>
          <p:cNvSpPr/>
          <p:nvPr/>
        </p:nvSpPr>
        <p:spPr>
          <a:xfrm rot="5400000">
            <a:off x="2846891" y="3847684"/>
            <a:ext cx="307779" cy="33747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005219A-72B9-4F0F-A253-2735C8678739}"/>
              </a:ext>
            </a:extLst>
          </p:cNvPr>
          <p:cNvSpPr txBox="1"/>
          <p:nvPr/>
        </p:nvSpPr>
        <p:spPr>
          <a:xfrm>
            <a:off x="1178082" y="4272162"/>
            <a:ext cx="3852428" cy="3077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n-ea"/>
                <a:ea typeface="+mn-ea"/>
              </a:rPr>
              <a:t>페인팅</a:t>
            </a:r>
          </a:p>
        </p:txBody>
      </p:sp>
      <p:sp>
        <p:nvSpPr>
          <p:cNvPr id="77" name="타원형 설명선 36">
            <a:extLst>
              <a:ext uri="{FF2B5EF4-FFF2-40B4-BE49-F238E27FC236}">
                <a16:creationId xmlns:a16="http://schemas.microsoft.com/office/drawing/2014/main" id="{E108B45E-88E1-466C-9CAE-7EB28A7BCD1C}"/>
              </a:ext>
            </a:extLst>
          </p:cNvPr>
          <p:cNvSpPr/>
          <p:nvPr/>
        </p:nvSpPr>
        <p:spPr>
          <a:xfrm>
            <a:off x="998090" y="1978946"/>
            <a:ext cx="252000" cy="252000"/>
          </a:xfrm>
          <a:prstGeom prst="wedgeEllipseCallout">
            <a:avLst>
              <a:gd name="adj1" fmla="val 6203"/>
              <a:gd name="adj2" fmla="val -1408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50" b="1">
                <a:latin typeface="+mn-ea"/>
              </a:rPr>
              <a:t>3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3" name="타원형 설명선 36">
            <a:extLst>
              <a:ext uri="{FF2B5EF4-FFF2-40B4-BE49-F238E27FC236}">
                <a16:creationId xmlns:a16="http://schemas.microsoft.com/office/drawing/2014/main" id="{17791F9D-68D3-4DAD-A03B-B15183D8ED21}"/>
              </a:ext>
            </a:extLst>
          </p:cNvPr>
          <p:cNvSpPr/>
          <p:nvPr/>
        </p:nvSpPr>
        <p:spPr>
          <a:xfrm>
            <a:off x="2435199" y="4278677"/>
            <a:ext cx="252000" cy="252000"/>
          </a:xfrm>
          <a:prstGeom prst="wedgeEllipseCallout">
            <a:avLst>
              <a:gd name="adj1" fmla="val 23842"/>
              <a:gd name="adj2" fmla="val 859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050" b="1" dirty="0">
                <a:latin typeface="+mn-ea"/>
              </a:rPr>
              <a:t>5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06D34C1-20AD-44B8-BB28-82FB96F092DA}"/>
              </a:ext>
            </a:extLst>
          </p:cNvPr>
          <p:cNvSpPr/>
          <p:nvPr/>
        </p:nvSpPr>
        <p:spPr>
          <a:xfrm>
            <a:off x="3350937" y="4644577"/>
            <a:ext cx="1679573" cy="30777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 load</a:t>
            </a:r>
            <a:r>
              <a:rPr lang="ko-KR" altLang="en-US" sz="1400" b="1" dirty="0">
                <a:latin typeface="+mn-ea"/>
              </a:rPr>
              <a:t>이벤트 시점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17A0B6-F258-44E3-8162-F11F63207879}"/>
              </a:ext>
            </a:extLst>
          </p:cNvPr>
          <p:cNvSpPr/>
          <p:nvPr/>
        </p:nvSpPr>
        <p:spPr>
          <a:xfrm>
            <a:off x="5116557" y="4309199"/>
            <a:ext cx="3959932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100" b="1" dirty="0" err="1">
                <a:solidFill>
                  <a:srgbClr val="FF0000"/>
                </a:solidFill>
                <a:latin typeface="+mn-ea"/>
                <a:ea typeface="+mn-ea"/>
              </a:rPr>
              <a:t>window</a:t>
            </a:r>
            <a:r>
              <a:rPr lang="ko-KR" altLang="en-US" sz="1100" dirty="0" err="1">
                <a:latin typeface="+mn-ea"/>
                <a:ea typeface="+mn-ea"/>
              </a:rPr>
              <a:t>.addEventListener</a:t>
            </a:r>
            <a:r>
              <a:rPr lang="ko-KR" altLang="en-US" sz="1100" dirty="0">
                <a:latin typeface="+mn-ea"/>
                <a:ea typeface="+mn-ea"/>
              </a:rPr>
              <a:t>('</a:t>
            </a:r>
            <a:r>
              <a:rPr lang="ko-KR" altLang="en-US" sz="1100" b="1" dirty="0" err="1">
                <a:solidFill>
                  <a:srgbClr val="FF0000"/>
                </a:solidFill>
                <a:latin typeface="+mn-ea"/>
                <a:ea typeface="+mn-ea"/>
              </a:rPr>
              <a:t>load</a:t>
            </a:r>
            <a:r>
              <a:rPr lang="ko-KR" altLang="en-US" sz="1100" dirty="0">
                <a:latin typeface="+mn-ea"/>
                <a:ea typeface="+mn-ea"/>
              </a:rPr>
              <a:t>', </a:t>
            </a:r>
            <a:r>
              <a:rPr lang="ko-KR" altLang="en-US" sz="1100" dirty="0" err="1">
                <a:latin typeface="+mn-ea"/>
                <a:ea typeface="+mn-ea"/>
              </a:rPr>
              <a:t>function</a:t>
            </a:r>
            <a:r>
              <a:rPr lang="ko-KR" altLang="en-US" sz="1100" dirty="0">
                <a:latin typeface="+mn-ea"/>
                <a:ea typeface="+mn-ea"/>
              </a:rPr>
              <a:t>() {</a:t>
            </a:r>
          </a:p>
          <a:p>
            <a:r>
              <a:rPr lang="ko-KR" altLang="en-US" sz="1100" dirty="0">
                <a:latin typeface="+mn-ea"/>
                <a:ea typeface="+mn-ea"/>
              </a:rPr>
              <a:t>    // 코드작성</a:t>
            </a:r>
          </a:p>
          <a:p>
            <a:r>
              <a:rPr lang="ko-KR" altLang="en-US" sz="1100" dirty="0">
                <a:latin typeface="+mn-ea"/>
                <a:ea typeface="+mn-ea"/>
              </a:rPr>
              <a:t>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E27B59-5131-4BCE-9B3D-64DFF6AFB5C8}"/>
              </a:ext>
            </a:extLst>
          </p:cNvPr>
          <p:cNvSpPr/>
          <p:nvPr/>
        </p:nvSpPr>
        <p:spPr>
          <a:xfrm>
            <a:off x="3689902" y="465469"/>
            <a:ext cx="2896382" cy="307777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ko-KR" altLang="en-US" sz="1400" b="1" dirty="0" err="1">
                <a:latin typeface="+mn-ea"/>
                <a:ea typeface="+mn-ea"/>
              </a:rPr>
              <a:t>DOMContentLoaded</a:t>
            </a:r>
            <a:r>
              <a:rPr lang="ko-KR" altLang="en-US" sz="1400" b="1" dirty="0">
                <a:latin typeface="+mn-ea"/>
                <a:ea typeface="+mn-ea"/>
              </a:rPr>
              <a:t> 이벤트시점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F2B950-754E-4042-B6A8-3A85C64A9579}"/>
              </a:ext>
            </a:extLst>
          </p:cNvPr>
          <p:cNvSpPr/>
          <p:nvPr/>
        </p:nvSpPr>
        <p:spPr>
          <a:xfrm>
            <a:off x="4877847" y="771984"/>
            <a:ext cx="4248472" cy="60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+mn-ea"/>
                <a:ea typeface="+mn-ea"/>
              </a:rPr>
              <a:t>document</a:t>
            </a:r>
            <a:r>
              <a:rPr lang="ko-KR" altLang="en-US" sz="1100" dirty="0">
                <a:latin typeface="+mn-ea"/>
                <a:ea typeface="+mn-ea"/>
              </a:rPr>
              <a:t>.</a:t>
            </a:r>
            <a:r>
              <a:rPr lang="ko-KR" altLang="en-US" sz="1100" dirty="0" err="1">
                <a:latin typeface="+mn-ea"/>
                <a:ea typeface="+mn-ea"/>
              </a:rPr>
              <a:t>addEventListener</a:t>
            </a:r>
            <a:r>
              <a:rPr lang="ko-KR" altLang="en-US" sz="1100" dirty="0">
                <a:latin typeface="+mn-ea"/>
                <a:ea typeface="+mn-ea"/>
              </a:rPr>
              <a:t>(</a:t>
            </a:r>
            <a:r>
              <a:rPr lang="en-US" altLang="ko-KR" sz="1100" dirty="0">
                <a:latin typeface="+mn-ea"/>
                <a:ea typeface="+mn-ea"/>
              </a:rPr>
              <a:t>'</a:t>
            </a:r>
            <a:r>
              <a:rPr lang="en-US" altLang="ko-KR" sz="1100" b="1" dirty="0" err="1">
                <a:solidFill>
                  <a:srgbClr val="FF0000"/>
                </a:solidFill>
                <a:latin typeface="+mn-ea"/>
                <a:ea typeface="+mn-ea"/>
              </a:rPr>
              <a:t>DOMContentLoaded</a:t>
            </a:r>
            <a:r>
              <a:rPr lang="en-US" altLang="ko-KR" sz="1100" dirty="0">
                <a:latin typeface="+mn-ea"/>
                <a:ea typeface="+mn-ea"/>
              </a:rPr>
              <a:t>'</a:t>
            </a:r>
            <a:r>
              <a:rPr lang="ko-KR" altLang="en-US" sz="1100" dirty="0">
                <a:latin typeface="+mn-ea"/>
                <a:ea typeface="+mn-ea"/>
              </a:rPr>
              <a:t>, </a:t>
            </a:r>
            <a:r>
              <a:rPr lang="ko-KR" altLang="en-US" sz="1100" dirty="0" err="1">
                <a:latin typeface="+mn-ea"/>
                <a:ea typeface="+mn-ea"/>
              </a:rPr>
              <a:t>function</a:t>
            </a:r>
            <a:r>
              <a:rPr lang="ko-KR" altLang="en-US" sz="1100" dirty="0">
                <a:latin typeface="+mn-ea"/>
                <a:ea typeface="+mn-ea"/>
              </a:rPr>
              <a:t>() {</a:t>
            </a:r>
          </a:p>
          <a:p>
            <a:r>
              <a:rPr lang="ko-KR" altLang="en-US" sz="1100" dirty="0">
                <a:latin typeface="+mn-ea"/>
                <a:ea typeface="+mn-ea"/>
              </a:rPr>
              <a:t>    // 코드작성</a:t>
            </a:r>
            <a:endParaRPr lang="en-US" altLang="ko-KR" sz="1100" dirty="0">
              <a:latin typeface="+mn-ea"/>
              <a:ea typeface="+mn-ea"/>
            </a:endParaRPr>
          </a:p>
          <a:p>
            <a:r>
              <a:rPr lang="ko-KR" altLang="en-US" sz="1100">
                <a:latin typeface="+mn-ea"/>
                <a:ea typeface="+mn-ea"/>
              </a:rPr>
              <a:t>);</a:t>
            </a:r>
            <a:endParaRPr lang="ko-KR" altLang="en-US" sz="11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2558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9289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258259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 찾기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9181ED-23FD-43E0-8DD3-5B7F90D8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99319"/>
              </p:ext>
            </p:extLst>
          </p:nvPr>
        </p:nvGraphicFramePr>
        <p:xfrm>
          <a:off x="381364" y="950913"/>
          <a:ext cx="8619128" cy="285278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95775">
                  <a:extLst>
                    <a:ext uri="{9D8B030D-6E8A-4147-A177-3AD203B41FA5}">
                      <a16:colId xmlns:a16="http://schemas.microsoft.com/office/drawing/2014/main" val="804158500"/>
                    </a:ext>
                  </a:extLst>
                </a:gridCol>
                <a:gridCol w="2897288">
                  <a:extLst>
                    <a:ext uri="{9D8B030D-6E8A-4147-A177-3AD203B41FA5}">
                      <a16:colId xmlns:a16="http://schemas.microsoft.com/office/drawing/2014/main" val="2435740386"/>
                    </a:ext>
                  </a:extLst>
                </a:gridCol>
                <a:gridCol w="1251050">
                  <a:extLst>
                    <a:ext uri="{9D8B030D-6E8A-4147-A177-3AD203B41FA5}">
                      <a16:colId xmlns:a16="http://schemas.microsoft.com/office/drawing/2014/main" val="1269938439"/>
                    </a:ext>
                  </a:extLst>
                </a:gridCol>
                <a:gridCol w="975015">
                  <a:extLst>
                    <a:ext uri="{9D8B030D-6E8A-4147-A177-3AD203B41FA5}">
                      <a16:colId xmlns:a16="http://schemas.microsoft.com/office/drawing/2014/main" val="141465676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반환 타입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반환갯수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2528" marB="12528" anchor="ctr"/>
                </a:tc>
                <a:extLst>
                  <a:ext uri="{0D108BD9-81ED-4DB2-BD59-A6C34878D82A}">
                    <a16:rowId xmlns:a16="http://schemas.microsoft.com/office/drawing/2014/main" val="3653209087"/>
                  </a:ext>
                </a:extLst>
              </a:tr>
              <a:tr h="50574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document.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getElement</a:t>
                      </a:r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</a:t>
                      </a:r>
                      <a:r>
                        <a:rPr lang="en-US" altLang="ko-KR" sz="11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("id")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통해 단일 요소 찾기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Element 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2909352065"/>
                  </a:ext>
                </a:extLst>
              </a:tr>
              <a:tr h="50574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document.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getElement</a:t>
                      </a:r>
                      <a:r>
                        <a:rPr lang="en-US" altLang="ko-KR" sz="1100" b="1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</a:t>
                      </a:r>
                      <a:r>
                        <a:rPr lang="en-US" altLang="ko-KR" sz="11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TagName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tagName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")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태그 이름을 통해 모든 요소 찾기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HTMLCollection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여러개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3983901347"/>
                  </a:ext>
                </a:extLst>
              </a:tr>
              <a:tr h="5057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document.</a:t>
                      </a:r>
                      <a:r>
                        <a:rPr lang="en-US" altLang="ko-KR" sz="1100" b="1" u="none" strike="noStrike" dirty="0" err="1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getElement</a:t>
                      </a:r>
                      <a:r>
                        <a:rPr lang="en-US" altLang="ko-KR" sz="1100" b="1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</a:t>
                      </a:r>
                      <a:r>
                        <a:rPr lang="en-US" altLang="ko-KR" sz="11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ClassName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className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")</a:t>
                      </a:r>
                    </a:p>
                    <a:p>
                      <a:pPr algn="l"/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클래스 이름을 통해 모든 요소 찾기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HTMLCollection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여러개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2835154225"/>
                  </a:ext>
                </a:extLst>
              </a:tr>
              <a:tr h="50574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document.</a:t>
                      </a:r>
                      <a:r>
                        <a:rPr lang="en-US" altLang="ko-KR" sz="1100" b="1" u="none" strike="noStrike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query</a:t>
                      </a:r>
                      <a:r>
                        <a:rPr lang="en-US" altLang="ko-KR" sz="1100" b="1" u="none" strike="noStrike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</a:rPr>
                        <a:t>Selector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("</a:t>
                      </a:r>
                      <a:r>
                        <a:rPr lang="en-US" altLang="ko-KR" sz="11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cssSelector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")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CSS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선택자로 첫 번째 일치하는 요소 찾기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en-US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2321269448"/>
                  </a:ext>
                </a:extLst>
              </a:tr>
              <a:tr h="50574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en-US" altLang="ko-KR" sz="1100" b="1" i="0" kern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query</a:t>
                      </a:r>
                      <a:r>
                        <a:rPr lang="en-US" altLang="ko-KR" sz="1100" b="1" i="0" kern="1200" dirty="0" err="1">
                          <a:solidFill>
                            <a:srgbClr val="7030A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Selector</a:t>
                      </a:r>
                      <a:r>
                        <a:rPr lang="en-US" altLang="ko-KR" sz="1100" b="1" i="0" kern="1200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All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100" b="0" i="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cssSelector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</a:t>
                      </a:r>
                      <a:endParaRPr lang="en-US" altLang="ko-KR" sz="11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CSS </a:t>
                      </a:r>
                      <a:r>
                        <a:rPr lang="ko-KR" altLang="en-US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선택자로 일치하는 모든 요소 찾기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NodeList</a:t>
                      </a:r>
                      <a:endParaRPr lang="ko-KR" altLang="en-US" sz="1100" b="1" i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22551" marB="2255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여러개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22551" marB="22551" anchor="ctr"/>
                </a:tc>
                <a:extLst>
                  <a:ext uri="{0D108BD9-81ED-4DB2-BD59-A6C34878D82A}">
                    <a16:rowId xmlns:a16="http://schemas.microsoft.com/office/drawing/2014/main" val="21101700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522DA4A-2509-431D-A27E-58F1675FD236}"/>
              </a:ext>
            </a:extLst>
          </p:cNvPr>
          <p:cNvSpPr/>
          <p:nvPr/>
        </p:nvSpPr>
        <p:spPr>
          <a:xfrm>
            <a:off x="364968" y="3911995"/>
            <a:ext cx="3780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</a:rPr>
              <a:t>Element, </a:t>
            </a:r>
            <a:r>
              <a:rPr lang="en-US" altLang="ko-KR" sz="1400" b="1" dirty="0" err="1">
                <a:latin typeface="+mn-ea"/>
              </a:rPr>
              <a:t>HTMLCollection</a:t>
            </a:r>
            <a:r>
              <a:rPr lang="en-US" altLang="ko-KR" sz="1400" b="1" dirty="0">
                <a:latin typeface="+mn-ea"/>
                <a:ea typeface="+mn-ea"/>
              </a:rPr>
              <a:t>: </a:t>
            </a:r>
            <a:r>
              <a:rPr lang="ko-KR" altLang="en-US" sz="1400" dirty="0">
                <a:latin typeface="+mn-ea"/>
                <a:ea typeface="+mn-ea"/>
              </a:rPr>
              <a:t>요소만 가져온다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7A8BDA2-B2A8-4C48-B4F3-01F96AD6ED23}"/>
              </a:ext>
            </a:extLst>
          </p:cNvPr>
          <p:cNvSpPr/>
          <p:nvPr/>
        </p:nvSpPr>
        <p:spPr>
          <a:xfrm>
            <a:off x="364968" y="4219772"/>
            <a:ext cx="69127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NodeList</a:t>
            </a:r>
            <a:r>
              <a:rPr lang="en-US" altLang="ko-KR" sz="1400" b="1" dirty="0">
                <a:latin typeface="+mn-ea"/>
                <a:ea typeface="+mn-ea"/>
              </a:rPr>
              <a:t>: </a:t>
            </a:r>
            <a:r>
              <a:rPr lang="en-US" altLang="ko-KR" sz="1400" dirty="0">
                <a:latin typeface="+mn-ea"/>
                <a:ea typeface="+mn-ea"/>
              </a:rPr>
              <a:t>Element </a:t>
            </a:r>
            <a:r>
              <a:rPr lang="ko-KR" altLang="en-US" sz="1400" dirty="0">
                <a:latin typeface="+mn-ea"/>
                <a:ea typeface="+mn-ea"/>
              </a:rPr>
              <a:t>뿐만 아니라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텍스트 노드</a:t>
            </a: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주석 노드</a:t>
            </a:r>
            <a:r>
              <a:rPr lang="ko-KR" altLang="en-US" sz="1400" dirty="0">
                <a:latin typeface="+mn-ea"/>
                <a:ea typeface="+mn-ea"/>
              </a:rPr>
              <a:t> 등 모든 유형의 노드를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포함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ED86B-55B7-4DF0-AC50-D1D1FF5434B3}"/>
              </a:ext>
            </a:extLst>
          </p:cNvPr>
          <p:cNvSpPr/>
          <p:nvPr/>
        </p:nvSpPr>
        <p:spPr>
          <a:xfrm>
            <a:off x="364968" y="4681437"/>
            <a:ext cx="62592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  <a:ea typeface="+mn-ea"/>
              </a:rPr>
              <a:t>exam01.html, exam02.html, exam03.html, </a:t>
            </a:r>
            <a:r>
              <a:rPr lang="en-US" altLang="ko-KR" sz="1400" b="1" dirty="0">
                <a:latin typeface="+mn-ea"/>
              </a:rPr>
              <a:t>exam</a:t>
            </a:r>
            <a:r>
              <a:rPr lang="en-US" altLang="ko-KR" sz="1400" b="1" dirty="0">
                <a:latin typeface="+mn-ea"/>
                <a:ea typeface="+mn-ea"/>
              </a:rPr>
              <a:t>04.html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6278355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0852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0B78-B89E-E277-B60F-A4E5370E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B929682F-7D3B-C99E-632A-F7C577CF70C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99B3FB88-BD47-23C0-60B4-2D106434EB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/>
              <a:t>01</a:t>
            </a:r>
            <a:endParaRPr dirty="0"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CDF8EAA-9D3A-4FA7-BD1F-0DCD245F13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2952514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요소의 속성값 제어</a:t>
            </a: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9181ED-23FD-43E0-8DD3-5B7F90D86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5544"/>
              </p:ext>
            </p:extLst>
          </p:nvPr>
        </p:nvGraphicFramePr>
        <p:xfrm>
          <a:off x="381364" y="950913"/>
          <a:ext cx="8583124" cy="13377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04981">
                  <a:extLst>
                    <a:ext uri="{9D8B030D-6E8A-4147-A177-3AD203B41FA5}">
                      <a16:colId xmlns:a16="http://schemas.microsoft.com/office/drawing/2014/main" val="1992966076"/>
                    </a:ext>
                  </a:extLst>
                </a:gridCol>
                <a:gridCol w="2275609">
                  <a:extLst>
                    <a:ext uri="{9D8B030D-6E8A-4147-A177-3AD203B41FA5}">
                      <a16:colId xmlns:a16="http://schemas.microsoft.com/office/drawing/2014/main" val="804158500"/>
                    </a:ext>
                  </a:extLst>
                </a:gridCol>
                <a:gridCol w="5002534">
                  <a:extLst>
                    <a:ext uri="{9D8B030D-6E8A-4147-A177-3AD203B41FA5}">
                      <a16:colId xmlns:a16="http://schemas.microsoft.com/office/drawing/2014/main" val="2435740386"/>
                    </a:ext>
                  </a:extLst>
                </a:gridCol>
              </a:tblGrid>
              <a:tr h="324693">
                <a:tc>
                  <a:txBody>
                    <a:bodyPr/>
                    <a:lstStyle/>
                    <a:p>
                      <a:pPr algn="ctr"/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메소드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용도</a:t>
                      </a:r>
                      <a:endParaRPr lang="ko-KR" altLang="en-US" sz="12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5056" marR="25056" marT="12528" marB="12528" anchor="ctr"/>
                </a:tc>
                <a:extLst>
                  <a:ext uri="{0D108BD9-81ED-4DB2-BD59-A6C34878D82A}">
                    <a16:rowId xmlns:a16="http://schemas.microsoft.com/office/drawing/2014/main" val="3653209087"/>
                  </a:ext>
                </a:extLst>
              </a:tr>
              <a:tr h="517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속성값 읽기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endParaRPr lang="en-US" altLang="ko-KR" sz="1100" b="0" u="none" strike="noStrike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let tag01 = 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("#txt-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  <a:b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console.log(tag01.</a:t>
                      </a:r>
                      <a:r>
                        <a:rPr lang="en-US" altLang="ko-KR" sz="1100" b="1" kern="12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2909352065"/>
                  </a:ext>
                </a:extLst>
              </a:tr>
              <a:tr h="4625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속성값 변경</a:t>
                      </a:r>
                      <a:endParaRPr lang="en-US" altLang="ko-KR" sz="11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u="none" strike="noStrik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element</a:t>
                      </a:r>
                      <a:r>
                        <a:rPr lang="en-US" altLang="ko-KR" sz="1100" b="1" u="none" strike="noStrike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1100" b="1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속성명</a:t>
                      </a:r>
                      <a:r>
                        <a:rPr lang="en-US" altLang="ko-KR" sz="11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ko-KR" altLang="en-US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lang="en-US" altLang="ko-KR" sz="1100" b="1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"</a:t>
                      </a:r>
                    </a:p>
                  </a:txBody>
                  <a:tcPr marL="108000" marR="108000" marT="12528" marB="125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let tag01 = 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document.querySelector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("#txt-</a:t>
                      </a:r>
                      <a:r>
                        <a:rPr lang="en-US" altLang="ko-KR" sz="11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userId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");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tag01.</a:t>
                      </a:r>
                      <a:r>
                        <a:rPr lang="en-US" altLang="ko-KR" sz="1100" b="1" kern="12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name 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= </a:t>
                      </a:r>
                      <a:r>
                        <a:rPr lang="en-US" altLang="ko-KR" sz="1100" b="1" kern="1200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'u-id'</a:t>
                      </a:r>
                      <a:r>
                        <a:rPr lang="en-US" altLang="ko-KR" sz="11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marL="108000" marR="108000" marT="12528" marB="12528" anchor="ctr"/>
                </a:tc>
                <a:extLst>
                  <a:ext uri="{0D108BD9-81ED-4DB2-BD59-A6C34878D82A}">
                    <a16:rowId xmlns:a16="http://schemas.microsoft.com/office/drawing/2014/main" val="398390134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4ED86B-55B7-4DF0-AC50-D1D1FF5434B3}"/>
              </a:ext>
            </a:extLst>
          </p:cNvPr>
          <p:cNvSpPr/>
          <p:nvPr/>
        </p:nvSpPr>
        <p:spPr>
          <a:xfrm>
            <a:off x="311860" y="4808809"/>
            <a:ext cx="17398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</a:rPr>
              <a:t>exam</a:t>
            </a:r>
            <a:r>
              <a:rPr lang="en-US" altLang="ko-KR" sz="1400" b="1" dirty="0">
                <a:latin typeface="+mn-ea"/>
                <a:ea typeface="+mn-ea"/>
              </a:rPr>
              <a:t>05.html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366CBE-8A4C-402C-A000-A35C450A020B}"/>
              </a:ext>
            </a:extLst>
          </p:cNvPr>
          <p:cNvSpPr/>
          <p:nvPr/>
        </p:nvSpPr>
        <p:spPr>
          <a:xfrm>
            <a:off x="1876425" y="4775298"/>
            <a:ext cx="15121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400" b="1" dirty="0">
                <a:latin typeface="+mn-ea"/>
              </a:rPr>
              <a:t>exam</a:t>
            </a:r>
            <a:r>
              <a:rPr lang="en-US" altLang="ko-KR" sz="1400" b="1" dirty="0">
                <a:latin typeface="+mn-ea"/>
                <a:ea typeface="+mn-ea"/>
              </a:rPr>
              <a:t>06.html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497945-F015-4930-85CB-073D381401BC}"/>
              </a:ext>
            </a:extLst>
          </p:cNvPr>
          <p:cNvSpPr/>
          <p:nvPr/>
        </p:nvSpPr>
        <p:spPr>
          <a:xfrm>
            <a:off x="3959932" y="574675"/>
            <a:ext cx="45665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dk1"/>
                </a:solidFill>
                <a:latin typeface="+mn-ea"/>
              </a:rPr>
              <a:t>let tag01 = </a:t>
            </a:r>
            <a:r>
              <a:rPr lang="en-US" altLang="ko-KR" sz="1400" b="1" dirty="0" err="1">
                <a:solidFill>
                  <a:schemeClr val="dk1"/>
                </a:solidFill>
                <a:latin typeface="+mn-ea"/>
              </a:rPr>
              <a:t>document.querySelector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</a:rPr>
              <a:t>("#txt-</a:t>
            </a:r>
            <a:r>
              <a:rPr lang="en-US" altLang="ko-KR" sz="1400" b="1" dirty="0" err="1">
                <a:solidFill>
                  <a:schemeClr val="dk1"/>
                </a:solidFill>
                <a:latin typeface="+mn-ea"/>
              </a:rPr>
              <a:t>userId</a:t>
            </a:r>
            <a:r>
              <a:rPr lang="en-US" altLang="ko-KR" sz="1400" b="1" dirty="0">
                <a:solidFill>
                  <a:schemeClr val="dk1"/>
                </a:solidFill>
                <a:latin typeface="+mn-ea"/>
              </a:rPr>
              <a:t>");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61F218-AA26-EAFC-DBE5-9F21D9F6C3A2}"/>
              </a:ext>
            </a:extLst>
          </p:cNvPr>
          <p:cNvSpPr txBox="1"/>
          <p:nvPr/>
        </p:nvSpPr>
        <p:spPr>
          <a:xfrm>
            <a:off x="381364" y="2510529"/>
            <a:ext cx="1512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u="none" strike="noStrike" dirty="0" err="1">
                <a:solidFill>
                  <a:srgbClr val="C00000"/>
                </a:solidFill>
                <a:effectLst/>
                <a:latin typeface="+mn-ea"/>
                <a:ea typeface="+mn-ea"/>
              </a:rPr>
              <a:t>속성명</a:t>
            </a:r>
            <a:endParaRPr lang="en-US" altLang="ko-KR" sz="1800" b="1" u="none" strike="noStrike" dirty="0">
              <a:solidFill>
                <a:srgbClr val="C00000"/>
              </a:solidFill>
              <a:effectLst/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b="1" u="none" strike="noStrike" dirty="0">
                <a:effectLst/>
                <a:latin typeface="+mn-ea"/>
                <a:ea typeface="+mn-ea"/>
              </a:rPr>
              <a:t>id</a:t>
            </a:r>
            <a:endParaRPr lang="en-US" altLang="ko-KR" b="1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latin typeface="+mn-ea"/>
                <a:ea typeface="+mn-ea"/>
              </a:rPr>
              <a:t>tagName</a:t>
            </a:r>
            <a:endParaRPr lang="en-US" altLang="ko-KR" b="1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latin typeface="+mn-ea"/>
                <a:ea typeface="+mn-ea"/>
              </a:rPr>
              <a:t>className</a:t>
            </a:r>
            <a:endParaRPr lang="en-US" altLang="ko-KR" b="1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u="none" strike="noStrike" dirty="0" err="1">
                <a:effectLst/>
                <a:latin typeface="+mn-ea"/>
                <a:ea typeface="+mn-ea"/>
              </a:rPr>
              <a:t>innerHTML</a:t>
            </a:r>
            <a:endParaRPr lang="en-US" altLang="ko-KR" sz="1800" b="1" u="none" strike="noStrike" dirty="0">
              <a:effectLst/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>
                <a:latin typeface="+mn-ea"/>
                <a:ea typeface="+mn-ea"/>
              </a:rPr>
              <a:t>textContent</a:t>
            </a:r>
            <a:endParaRPr lang="en-US" altLang="ko-KR" sz="1800" b="1" u="none" strike="noStrike" dirty="0">
              <a:effectLst/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u="none" strike="noStrike" dirty="0">
              <a:solidFill>
                <a:srgbClr val="0070C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961AC8-95AD-1D06-BFA6-30F112D03759}"/>
              </a:ext>
            </a:extLst>
          </p:cNvPr>
          <p:cNvSpPr txBox="1"/>
          <p:nvPr/>
        </p:nvSpPr>
        <p:spPr>
          <a:xfrm>
            <a:off x="3458097" y="2510529"/>
            <a:ext cx="1512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u="none" strike="noStrike" dirty="0" err="1">
                <a:solidFill>
                  <a:srgbClr val="C00000"/>
                </a:solidFill>
                <a:effectLst/>
                <a:latin typeface="+mn-ea"/>
                <a:ea typeface="+mn-ea"/>
              </a:rPr>
              <a:t>속성명</a:t>
            </a:r>
            <a:endParaRPr lang="en-US" altLang="ko-KR" sz="1800" b="1" u="none" strike="noStrike" dirty="0">
              <a:solidFill>
                <a:srgbClr val="C00000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u="none" strike="noStrike" dirty="0" err="1">
                <a:effectLst/>
                <a:latin typeface="+mn-ea"/>
                <a:ea typeface="+mn-ea"/>
              </a:rPr>
              <a:t>herf</a:t>
            </a:r>
            <a:endParaRPr lang="en-US" altLang="ko-KR" sz="1800" b="1" u="none" strike="noStrike" dirty="0">
              <a:effectLst/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atin typeface="+mn-ea"/>
                <a:ea typeface="+mn-ea"/>
              </a:rPr>
              <a:t>target</a:t>
            </a:r>
            <a:endParaRPr lang="en-US" altLang="ko-KR" sz="1800" b="1" u="none" strike="noStrike" dirty="0">
              <a:effectLst/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atin typeface="+mn-ea"/>
                <a:ea typeface="+mn-ea"/>
              </a:rPr>
              <a:t>name</a:t>
            </a:r>
            <a:endParaRPr lang="en-US" altLang="ko-KR" sz="1800" b="1" u="none" strike="noStrike" dirty="0">
              <a:effectLst/>
              <a:latin typeface="+mn-ea"/>
              <a:ea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u="none" strike="noStrike" dirty="0">
                <a:effectLst/>
                <a:latin typeface="+mn-ea"/>
                <a:ea typeface="+mn-ea"/>
              </a:rPr>
              <a:t>type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latin typeface="+mn-ea"/>
                <a:ea typeface="+mn-ea"/>
              </a:rPr>
              <a:t>value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u="none" strike="noStrike" dirty="0">
                <a:effectLst/>
                <a:latin typeface="+mn-ea"/>
                <a:ea typeface="+mn-ea"/>
              </a:rPr>
              <a:t>placeholder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u="none" strike="noStrike" dirty="0">
              <a:solidFill>
                <a:srgbClr val="0070C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07846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BB09-AC5D-EC47-27B4-3185538B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78273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27959</TotalTime>
  <Words>2173</Words>
  <Application>Microsoft Office PowerPoint</Application>
  <PresentationFormat>화면 슬라이드 쇼(16:9)</PresentationFormat>
  <Paragraphs>547</Paragraphs>
  <Slides>35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D2Coding</vt:lpstr>
      <vt:lpstr>HY견고딕</vt:lpstr>
      <vt:lpstr>맑은 고딕</vt:lpstr>
      <vt:lpstr>Arial</vt:lpstr>
      <vt:lpstr>Blackadder ITC</vt:lpstr>
      <vt:lpstr>Wingdings</vt:lpstr>
      <vt:lpstr>Office 테마</vt:lpstr>
      <vt:lpstr>PowerPoint 프레젠테이션</vt:lpstr>
      <vt:lpstr>JavaScript</vt:lpstr>
      <vt:lpstr>JavaScript</vt:lpstr>
      <vt:lpstr>JavaScript</vt:lpstr>
      <vt:lpstr>PowerPoint 프레젠테이션</vt:lpstr>
      <vt:lpstr>JavaScript</vt:lpstr>
      <vt:lpstr>PowerPoint 프레젠테이션</vt:lpstr>
      <vt:lpstr>JavaScript</vt:lpstr>
      <vt:lpstr>PowerPoint 프레젠테이션</vt:lpstr>
      <vt:lpstr>JavaScript</vt:lpstr>
      <vt:lpstr>JavaScript</vt:lpstr>
      <vt:lpstr>PowerPoint 프레젠테이션</vt:lpstr>
      <vt:lpstr>JavaScript</vt:lpstr>
      <vt:lpstr>JavaScript</vt:lpstr>
      <vt:lpstr>PowerPoint 프레젠테이션</vt:lpstr>
      <vt:lpstr>JavaScript</vt:lpstr>
      <vt:lpstr>PowerPoint 프레젠테이션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PowerPoint 프레젠테이션</vt:lpstr>
      <vt:lpstr>JavaScript</vt:lpstr>
      <vt:lpstr>JavaScript</vt:lpstr>
      <vt:lpstr>JavaScript</vt:lpstr>
      <vt:lpstr>PowerPoint 프레젠테이션</vt:lpstr>
      <vt:lpstr>JavaScript</vt:lpstr>
      <vt:lpstr>PowerPoint 프레젠테이션</vt:lpstr>
      <vt:lpstr>JavaScript</vt:lpstr>
      <vt:lpstr>PowerPoint 프레젠테이션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805-T</cp:lastModifiedBy>
  <cp:revision>1734</cp:revision>
  <cp:lastPrinted>2017-02-20T04:01:18Z</cp:lastPrinted>
  <dcterms:created xsi:type="dcterms:W3CDTF">2017-02-15T05:41:07Z</dcterms:created>
  <dcterms:modified xsi:type="dcterms:W3CDTF">2024-08-30T05:35:50Z</dcterms:modified>
</cp:coreProperties>
</file>