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257" r:id="rId2"/>
    <p:sldId id="258" r:id="rId3"/>
    <p:sldId id="270" r:id="rId4"/>
    <p:sldId id="271" r:id="rId5"/>
    <p:sldId id="259" r:id="rId6"/>
    <p:sldId id="260" r:id="rId7"/>
    <p:sldId id="266" r:id="rId8"/>
    <p:sldId id="264" r:id="rId9"/>
    <p:sldId id="262" r:id="rId10"/>
    <p:sldId id="263" r:id="rId11"/>
    <p:sldId id="268" r:id="rId12"/>
    <p:sldId id="267"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0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66" autoAdjust="0"/>
    <p:restoredTop sz="94643"/>
  </p:normalViewPr>
  <p:slideViewPr>
    <p:cSldViewPr snapToGrid="0" snapToObjects="1">
      <p:cViewPr varScale="1">
        <p:scale>
          <a:sx n="80" d="100"/>
          <a:sy n="80" d="100"/>
        </p:scale>
        <p:origin x="48"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38F6EA31-0BAC-1D46-AC41-FC5422D57B00}" type="datetimeFigureOut">
              <a:rPr lang="en-US" smtClean="0"/>
              <a:t>12/10/2017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C8F5DC-CFA0-4D42-854C-6E4E41F47285}" type="slidenum">
              <a:rPr lang="en-US" smtClean="0"/>
              <a:t>‹#›</a:t>
            </a:fld>
            <a:endParaRPr lang="en-US"/>
          </a:p>
        </p:txBody>
      </p:sp>
    </p:spTree>
    <p:extLst>
      <p:ext uri="{BB962C8B-B14F-4D97-AF65-F5344CB8AC3E}">
        <p14:creationId xmlns:p14="http://schemas.microsoft.com/office/powerpoint/2010/main" val="18953555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A305C893-FF75-A54F-A7CF-EDDE523D513C}" type="datetimeFigureOut">
              <a:rPr lang="en-US" smtClean="0"/>
              <a:t>12/10/2017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8174C9-2EED-404D-B785-5CE14BDBEA69}" type="slidenum">
              <a:rPr lang="en-US" smtClean="0"/>
              <a:t>‹#›</a:t>
            </a:fld>
            <a:endParaRPr lang="en-US"/>
          </a:p>
        </p:txBody>
      </p:sp>
    </p:spTree>
    <p:extLst>
      <p:ext uri="{BB962C8B-B14F-4D97-AF65-F5344CB8AC3E}">
        <p14:creationId xmlns:p14="http://schemas.microsoft.com/office/powerpoint/2010/main" val="94101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0D43F7F-445C-CF4D-B5E5-7C9DE05A0C6F}" type="datetimeFigureOut">
              <a:rPr lang="en-US" smtClean="0"/>
              <a:t>12/10/2017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A3B8F-D3C8-124B-AF5E-616ECC3B5709}" type="slidenum">
              <a:rPr lang="en-US" smtClean="0"/>
              <a:t>‹#›</a:t>
            </a:fld>
            <a:endParaRPr lang="en-US"/>
          </a:p>
        </p:txBody>
      </p:sp>
    </p:spTree>
    <p:extLst>
      <p:ext uri="{BB962C8B-B14F-4D97-AF65-F5344CB8AC3E}">
        <p14:creationId xmlns:p14="http://schemas.microsoft.com/office/powerpoint/2010/main" val="1887217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D43F7F-445C-CF4D-B5E5-7C9DE05A0C6F}" type="datetimeFigureOut">
              <a:rPr lang="en-US" smtClean="0"/>
              <a:t>12/10/2017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A3B8F-D3C8-124B-AF5E-616ECC3B5709}" type="slidenum">
              <a:rPr lang="en-US" smtClean="0"/>
              <a:t>‹#›</a:t>
            </a:fld>
            <a:endParaRPr lang="en-US"/>
          </a:p>
        </p:txBody>
      </p:sp>
    </p:spTree>
    <p:extLst>
      <p:ext uri="{BB962C8B-B14F-4D97-AF65-F5344CB8AC3E}">
        <p14:creationId xmlns:p14="http://schemas.microsoft.com/office/powerpoint/2010/main" val="1080580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D43F7F-445C-CF4D-B5E5-7C9DE05A0C6F}" type="datetimeFigureOut">
              <a:rPr lang="en-US" smtClean="0"/>
              <a:t>12/10/2017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A3B8F-D3C8-124B-AF5E-616ECC3B5709}" type="slidenum">
              <a:rPr lang="en-US" smtClean="0"/>
              <a:t>‹#›</a:t>
            </a:fld>
            <a:endParaRPr lang="en-US"/>
          </a:p>
        </p:txBody>
      </p:sp>
    </p:spTree>
    <p:extLst>
      <p:ext uri="{BB962C8B-B14F-4D97-AF65-F5344CB8AC3E}">
        <p14:creationId xmlns:p14="http://schemas.microsoft.com/office/powerpoint/2010/main" val="49479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D43F7F-445C-CF4D-B5E5-7C9DE05A0C6F}" type="datetimeFigureOut">
              <a:rPr lang="en-US" smtClean="0"/>
              <a:t>12/10/2017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A3B8F-D3C8-124B-AF5E-616ECC3B5709}" type="slidenum">
              <a:rPr lang="en-US" smtClean="0"/>
              <a:t>‹#›</a:t>
            </a:fld>
            <a:endParaRPr lang="en-US"/>
          </a:p>
        </p:txBody>
      </p:sp>
    </p:spTree>
    <p:extLst>
      <p:ext uri="{BB962C8B-B14F-4D97-AF65-F5344CB8AC3E}">
        <p14:creationId xmlns:p14="http://schemas.microsoft.com/office/powerpoint/2010/main" val="126249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D43F7F-445C-CF4D-B5E5-7C9DE05A0C6F}" type="datetimeFigureOut">
              <a:rPr lang="en-US" smtClean="0"/>
              <a:t>12/10/2017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A3B8F-D3C8-124B-AF5E-616ECC3B5709}" type="slidenum">
              <a:rPr lang="en-US" smtClean="0"/>
              <a:t>‹#›</a:t>
            </a:fld>
            <a:endParaRPr lang="en-US"/>
          </a:p>
        </p:txBody>
      </p:sp>
    </p:spTree>
    <p:extLst>
      <p:ext uri="{BB962C8B-B14F-4D97-AF65-F5344CB8AC3E}">
        <p14:creationId xmlns:p14="http://schemas.microsoft.com/office/powerpoint/2010/main" val="161637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0D43F7F-445C-CF4D-B5E5-7C9DE05A0C6F}" type="datetimeFigureOut">
              <a:rPr lang="en-US" smtClean="0"/>
              <a:t>12/10/2017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A3B8F-D3C8-124B-AF5E-616ECC3B5709}" type="slidenum">
              <a:rPr lang="en-US" smtClean="0"/>
              <a:t>‹#›</a:t>
            </a:fld>
            <a:endParaRPr lang="en-US"/>
          </a:p>
        </p:txBody>
      </p:sp>
    </p:spTree>
    <p:extLst>
      <p:ext uri="{BB962C8B-B14F-4D97-AF65-F5344CB8AC3E}">
        <p14:creationId xmlns:p14="http://schemas.microsoft.com/office/powerpoint/2010/main" val="78346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0D43F7F-445C-CF4D-B5E5-7C9DE05A0C6F}" type="datetimeFigureOut">
              <a:rPr lang="en-US" smtClean="0"/>
              <a:t>12/10/2017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7A3B8F-D3C8-124B-AF5E-616ECC3B5709}" type="slidenum">
              <a:rPr lang="en-US" smtClean="0"/>
              <a:t>‹#›</a:t>
            </a:fld>
            <a:endParaRPr lang="en-US"/>
          </a:p>
        </p:txBody>
      </p:sp>
    </p:spTree>
    <p:extLst>
      <p:ext uri="{BB962C8B-B14F-4D97-AF65-F5344CB8AC3E}">
        <p14:creationId xmlns:p14="http://schemas.microsoft.com/office/powerpoint/2010/main" val="363578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D43F7F-445C-CF4D-B5E5-7C9DE05A0C6F}" type="datetimeFigureOut">
              <a:rPr lang="en-US" smtClean="0"/>
              <a:t>12/10/2017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7A3B8F-D3C8-124B-AF5E-616ECC3B5709}" type="slidenum">
              <a:rPr lang="en-US" smtClean="0"/>
              <a:t>‹#›</a:t>
            </a:fld>
            <a:endParaRPr lang="en-US"/>
          </a:p>
        </p:txBody>
      </p:sp>
    </p:spTree>
    <p:extLst>
      <p:ext uri="{BB962C8B-B14F-4D97-AF65-F5344CB8AC3E}">
        <p14:creationId xmlns:p14="http://schemas.microsoft.com/office/powerpoint/2010/main" val="1072604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D43F7F-445C-CF4D-B5E5-7C9DE05A0C6F}" type="datetimeFigureOut">
              <a:rPr lang="en-US" smtClean="0"/>
              <a:t>12/10/2017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7A3B8F-D3C8-124B-AF5E-616ECC3B5709}" type="slidenum">
              <a:rPr lang="en-US" smtClean="0"/>
              <a:t>‹#›</a:t>
            </a:fld>
            <a:endParaRPr lang="en-US"/>
          </a:p>
        </p:txBody>
      </p:sp>
    </p:spTree>
    <p:extLst>
      <p:ext uri="{BB962C8B-B14F-4D97-AF65-F5344CB8AC3E}">
        <p14:creationId xmlns:p14="http://schemas.microsoft.com/office/powerpoint/2010/main" val="1292367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D43F7F-445C-CF4D-B5E5-7C9DE05A0C6F}" type="datetimeFigureOut">
              <a:rPr lang="en-US" smtClean="0"/>
              <a:t>12/10/2017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A3B8F-D3C8-124B-AF5E-616ECC3B5709}" type="slidenum">
              <a:rPr lang="en-US" smtClean="0"/>
              <a:t>‹#›</a:t>
            </a:fld>
            <a:endParaRPr lang="en-US"/>
          </a:p>
        </p:txBody>
      </p:sp>
    </p:spTree>
    <p:extLst>
      <p:ext uri="{BB962C8B-B14F-4D97-AF65-F5344CB8AC3E}">
        <p14:creationId xmlns:p14="http://schemas.microsoft.com/office/powerpoint/2010/main" val="1172529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D43F7F-445C-CF4D-B5E5-7C9DE05A0C6F}" type="datetimeFigureOut">
              <a:rPr lang="en-US" smtClean="0"/>
              <a:t>12/10/2017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A3B8F-D3C8-124B-AF5E-616ECC3B5709}" type="slidenum">
              <a:rPr lang="en-US" smtClean="0"/>
              <a:t>‹#›</a:t>
            </a:fld>
            <a:endParaRPr lang="en-US"/>
          </a:p>
        </p:txBody>
      </p:sp>
    </p:spTree>
    <p:extLst>
      <p:ext uri="{BB962C8B-B14F-4D97-AF65-F5344CB8AC3E}">
        <p14:creationId xmlns:p14="http://schemas.microsoft.com/office/powerpoint/2010/main" val="1398286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D43F7F-445C-CF4D-B5E5-7C9DE05A0C6F}" type="datetimeFigureOut">
              <a:rPr lang="en-US" smtClean="0"/>
              <a:t>12/10/2017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A3B8F-D3C8-124B-AF5E-616ECC3B5709}" type="slidenum">
              <a:rPr lang="en-US" smtClean="0"/>
              <a:t>‹#›</a:t>
            </a:fld>
            <a:endParaRPr lang="en-US"/>
          </a:p>
        </p:txBody>
      </p:sp>
    </p:spTree>
    <p:extLst>
      <p:ext uri="{BB962C8B-B14F-4D97-AF65-F5344CB8AC3E}">
        <p14:creationId xmlns:p14="http://schemas.microsoft.com/office/powerpoint/2010/main" val="180655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OPTIMAL COURSE SCHEDULER </a:t>
            </a:r>
          </a:p>
        </p:txBody>
      </p:sp>
      <p:sp>
        <p:nvSpPr>
          <p:cNvPr id="3" name="Content Placeholder 2"/>
          <p:cNvSpPr>
            <a:spLocks noGrp="1"/>
          </p:cNvSpPr>
          <p:nvPr>
            <p:ph idx="1"/>
          </p:nvPr>
        </p:nvSpPr>
        <p:spPr/>
        <p:txBody>
          <a:bodyPr/>
          <a:lstStyle/>
          <a:p>
            <a:pPr marL="0" indent="0">
              <a:buNone/>
            </a:pPr>
            <a:r>
              <a:rPr lang="en-US" dirty="0"/>
              <a:t>DANCK Solutions offers professional scheduling logistics services. We find your perfect schedule based on criteria that is important to you. Our team understands that some people are early birds while others have trouble waking up before noon. Ever been forced to miss your BIT 3444 class all semester because you didn’t get the section you wanted? DANCK will solve your scheduling needs.</a:t>
            </a:r>
          </a:p>
        </p:txBody>
      </p:sp>
    </p:spTree>
    <p:extLst>
      <p:ext uri="{BB962C8B-B14F-4D97-AF65-F5344CB8AC3E}">
        <p14:creationId xmlns:p14="http://schemas.microsoft.com/office/powerpoint/2010/main" val="1288646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1D0AF59-99C3-4251-AB9A-C966C6AD440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855405F-37A2-4869-9154-F8BE3BECE6C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0590" y="643467"/>
            <a:ext cx="7710820" cy="5571066"/>
          </a:xfrm>
          <a:prstGeom prst="rect">
            <a:avLst/>
          </a:prstGeom>
        </p:spPr>
      </p:pic>
    </p:spTree>
    <p:extLst>
      <p:ext uri="{BB962C8B-B14F-4D97-AF65-F5344CB8AC3E}">
        <p14:creationId xmlns:p14="http://schemas.microsoft.com/office/powerpoint/2010/main" val="3208214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301" y="160528"/>
            <a:ext cx="7816592" cy="6409606"/>
          </a:xfrm>
          <a:prstGeom prst="rect">
            <a:avLst/>
          </a:prstGeom>
        </p:spPr>
      </p:pic>
    </p:spTree>
    <p:extLst>
      <p:ext uri="{BB962C8B-B14F-4D97-AF65-F5344CB8AC3E}">
        <p14:creationId xmlns:p14="http://schemas.microsoft.com/office/powerpoint/2010/main" val="2750483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1D0AF59-99C3-4251-AB9A-C966C6AD440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855405F-37A2-4869-9154-F8BE3BECE6C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2700" y="523494"/>
            <a:ext cx="6940292" cy="5691039"/>
          </a:xfrm>
          <a:prstGeom prst="rect">
            <a:avLst/>
          </a:prstGeom>
        </p:spPr>
      </p:pic>
    </p:spTree>
    <p:extLst>
      <p:ext uri="{BB962C8B-B14F-4D97-AF65-F5344CB8AC3E}">
        <p14:creationId xmlns:p14="http://schemas.microsoft.com/office/powerpoint/2010/main" val="917424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D0AF59-99C3-4251-AB9A-C966C6AD440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855405F-37A2-4869-9154-F8BE3BECE6C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ABF136F-E48A-4304-A9F7-A229F28DBE39}"/>
              </a:ext>
            </a:extLst>
          </p:cNvPr>
          <p:cNvPicPr>
            <a:picLocks noChangeAspect="1"/>
          </p:cNvPicPr>
          <p:nvPr/>
        </p:nvPicPr>
        <p:blipFill>
          <a:blip r:embed="rId2"/>
          <a:stretch>
            <a:fillRect/>
          </a:stretch>
        </p:blipFill>
        <p:spPr>
          <a:xfrm>
            <a:off x="2777523" y="480060"/>
            <a:ext cx="6636953" cy="5817913"/>
          </a:xfrm>
          <a:prstGeom prst="rect">
            <a:avLst/>
          </a:prstGeom>
        </p:spPr>
      </p:pic>
    </p:spTree>
    <p:extLst>
      <p:ext uri="{BB962C8B-B14F-4D97-AF65-F5344CB8AC3E}">
        <p14:creationId xmlns:p14="http://schemas.microsoft.com/office/powerpoint/2010/main" val="120906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TARGET MARKET</a:t>
            </a:r>
          </a:p>
        </p:txBody>
      </p:sp>
      <p:sp>
        <p:nvSpPr>
          <p:cNvPr id="3" name="Content Placeholder 2"/>
          <p:cNvSpPr>
            <a:spLocks noGrp="1"/>
          </p:cNvSpPr>
          <p:nvPr>
            <p:ph idx="1"/>
          </p:nvPr>
        </p:nvSpPr>
        <p:spPr/>
        <p:txBody>
          <a:bodyPr/>
          <a:lstStyle/>
          <a:p>
            <a:pPr marL="0" indent="0">
              <a:buNone/>
            </a:pPr>
            <a:r>
              <a:rPr lang="en-US" dirty="0"/>
              <a:t>DANCK’s Optimal Course Scheduler is designed for college students, especially those at Southwestern Virginia Land Grant Universities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0412" y="2504843"/>
            <a:ext cx="5257800" cy="3949933"/>
          </a:xfrm>
          <a:prstGeom prst="rect">
            <a:avLst/>
          </a:prstGeom>
        </p:spPr>
      </p:pic>
    </p:spTree>
    <p:extLst>
      <p:ext uri="{BB962C8B-B14F-4D97-AF65-F5344CB8AC3E}">
        <p14:creationId xmlns:p14="http://schemas.microsoft.com/office/powerpoint/2010/main" val="1298900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a:t>
            </a:r>
          </a:p>
        </p:txBody>
      </p:sp>
      <p:sp>
        <p:nvSpPr>
          <p:cNvPr id="3" name="Content Placeholder 2"/>
          <p:cNvSpPr>
            <a:spLocks noGrp="1"/>
          </p:cNvSpPr>
          <p:nvPr>
            <p:ph idx="1"/>
          </p:nvPr>
        </p:nvSpPr>
        <p:spPr/>
        <p:txBody>
          <a:bodyPr/>
          <a:lstStyle/>
          <a:p>
            <a:pPr marL="0" indent="0">
              <a:buNone/>
            </a:pPr>
            <a:r>
              <a:rPr lang="en-US" dirty="0"/>
              <a:t>The data for the Optimal Course Scheduler comes from the Virginia Tech Timetable of Classes. It is extracted with an included JQuery script and can then be imported into an excel file. The excel file is then formatted with an included VBA macro. From excel the file can be imported into Microsoft Access for use in the application.</a:t>
            </a:r>
          </a:p>
        </p:txBody>
      </p:sp>
    </p:spTree>
    <p:extLst>
      <p:ext uri="{BB962C8B-B14F-4D97-AF65-F5344CB8AC3E}">
        <p14:creationId xmlns:p14="http://schemas.microsoft.com/office/powerpoint/2010/main" val="2032242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IMPROVEMENTS</a:t>
            </a:r>
          </a:p>
        </p:txBody>
      </p:sp>
      <p:sp>
        <p:nvSpPr>
          <p:cNvPr id="3" name="Content Placeholder 2"/>
          <p:cNvSpPr>
            <a:spLocks noGrp="1"/>
          </p:cNvSpPr>
          <p:nvPr>
            <p:ph idx="1"/>
          </p:nvPr>
        </p:nvSpPr>
        <p:spPr/>
        <p:txBody>
          <a:bodyPr/>
          <a:lstStyle/>
          <a:p>
            <a:pPr marL="0" indent="0">
              <a:buNone/>
            </a:pPr>
            <a:r>
              <a:rPr lang="en-US" dirty="0"/>
              <a:t>For future improvements, developing a web API for extracting relevant classes on demand would make data always current. Using current data would allow for optimization based on only classes that have spots available. </a:t>
            </a:r>
          </a:p>
        </p:txBody>
      </p:sp>
    </p:spTree>
    <p:extLst>
      <p:ext uri="{BB962C8B-B14F-4D97-AF65-F5344CB8AC3E}">
        <p14:creationId xmlns:p14="http://schemas.microsoft.com/office/powerpoint/2010/main" val="1999377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0085" b="5329"/>
          <a:stretch/>
        </p:blipFill>
        <p:spPr>
          <a:xfrm>
            <a:off x="20" y="10"/>
            <a:ext cx="12191980" cy="6857990"/>
          </a:xfrm>
          <a:prstGeom prst="rect">
            <a:avLst/>
          </a:prstGeom>
        </p:spPr>
      </p:pic>
    </p:spTree>
    <p:extLst>
      <p:ext uri="{BB962C8B-B14F-4D97-AF65-F5344CB8AC3E}">
        <p14:creationId xmlns:p14="http://schemas.microsoft.com/office/powerpoint/2010/main" val="3279899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3328" b="2086"/>
          <a:stretch/>
        </p:blipFill>
        <p:spPr>
          <a:xfrm>
            <a:off x="20" y="10"/>
            <a:ext cx="12191980" cy="6857990"/>
          </a:xfrm>
          <a:prstGeom prst="rect">
            <a:avLst/>
          </a:prstGeom>
        </p:spPr>
      </p:pic>
    </p:spTree>
    <p:extLst>
      <p:ext uri="{BB962C8B-B14F-4D97-AF65-F5344CB8AC3E}">
        <p14:creationId xmlns:p14="http://schemas.microsoft.com/office/powerpoint/2010/main" val="2904927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1D0AF59-99C3-4251-AB9A-C966C6AD440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855405F-37A2-4869-9154-F8BE3BECE6C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100" y="643467"/>
            <a:ext cx="8362811" cy="5571066"/>
          </a:xfrm>
          <a:prstGeom prst="rect">
            <a:avLst/>
          </a:prstGeom>
        </p:spPr>
      </p:pic>
    </p:spTree>
    <p:extLst>
      <p:ext uri="{BB962C8B-B14F-4D97-AF65-F5344CB8AC3E}">
        <p14:creationId xmlns:p14="http://schemas.microsoft.com/office/powerpoint/2010/main" val="2251419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1" y="190500"/>
            <a:ext cx="9156699" cy="6531610"/>
          </a:xfrm>
          <a:prstGeom prst="rect">
            <a:avLst/>
          </a:prstGeom>
        </p:spPr>
      </p:pic>
    </p:spTree>
    <p:extLst>
      <p:ext uri="{BB962C8B-B14F-4D97-AF65-F5344CB8AC3E}">
        <p14:creationId xmlns:p14="http://schemas.microsoft.com/office/powerpoint/2010/main" val="704179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1D0AF59-99C3-4251-AB9A-C966C6AD440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855405F-37A2-4869-9154-F8BE3BECE6C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4201" y="538480"/>
            <a:ext cx="8204199" cy="5781040"/>
          </a:xfrm>
          <a:prstGeom prst="rect">
            <a:avLst/>
          </a:prstGeom>
        </p:spPr>
      </p:pic>
    </p:spTree>
    <p:extLst>
      <p:ext uri="{BB962C8B-B14F-4D97-AF65-F5344CB8AC3E}">
        <p14:creationId xmlns:p14="http://schemas.microsoft.com/office/powerpoint/2010/main" val="3751945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190</Words>
  <Application>Microsoft Office PowerPoint</Application>
  <PresentationFormat>Widescreen</PresentationFormat>
  <Paragraphs>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OPTIMAL COURSE SCHEDULER </vt:lpstr>
      <vt:lpstr>TARGET MARKET</vt:lpstr>
      <vt:lpstr>DATA</vt:lpstr>
      <vt:lpstr>IMPROVEMENTS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Hahn, Alexander</dc:creator>
  <cp:lastModifiedBy>Diamond Lee</cp:lastModifiedBy>
  <cp:revision>12</cp:revision>
  <cp:lastPrinted>2017-12-03T23:31:59Z</cp:lastPrinted>
  <dcterms:created xsi:type="dcterms:W3CDTF">2017-12-03T22:11:38Z</dcterms:created>
  <dcterms:modified xsi:type="dcterms:W3CDTF">2017-12-11T01:54:32Z</dcterms:modified>
</cp:coreProperties>
</file>