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73" r:id="rId11"/>
    <p:sldId id="270" r:id="rId12"/>
    <p:sldId id="271" r:id="rId13"/>
    <p:sldId id="272" r:id="rId14"/>
    <p:sldId id="274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40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59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40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2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474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41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355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6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74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8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4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3F27-CC3E-AB45-80BA-E308FECA5BE3}" type="datetimeFigureOut">
              <a:rPr kumimoji="1" lang="zh-CN" altLang="en-US" smtClean="0"/>
              <a:t>16/12/26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97A1E-4002-F94A-9783-AC1C3321D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4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8712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Android 02 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从看得到的入手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/>
            </a:r>
            <a:b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</a:b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探究活动</a:t>
            </a:r>
            <a:r>
              <a:rPr kumimoji="1" lang="zh-CN" altLang="en-US" dirty="0">
                <a:latin typeface="STZhongsong" charset="-122"/>
                <a:ea typeface="STZhongsong" charset="-122"/>
                <a:cs typeface="STZhongsong" charset="-122"/>
              </a:rPr>
              <a:t>（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Activity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）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冯真海</a:t>
            </a:r>
            <a:endParaRPr kumimoji="1"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2016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年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12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月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26</a:t>
            </a:r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日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返回栈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36" y="1825625"/>
            <a:ext cx="6586128" cy="4351338"/>
          </a:xfrm>
        </p:spPr>
      </p:pic>
    </p:spTree>
    <p:extLst>
      <p:ext uri="{BB962C8B-B14F-4D97-AF65-F5344CB8AC3E}">
        <p14:creationId xmlns:p14="http://schemas.microsoft.com/office/powerpoint/2010/main" val="12330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活动状态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运行状态：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当一个活动位于返回栈的栈顶时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这时活动就处于运行状态。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暂停状态：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当一个活动不再处于栈顶位置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但仍然可见时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这时活动就进入了暂停状态。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停止状态：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当一个活动不再处于栈顶位置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并且完全不可见的时候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就进入了停止状态。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销毁状态：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当一个活动从返回栈中移除后就变成了销毁状态。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4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活动的生存期（一）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Activity 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类中定义了七个回调方法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覆盖了活动生命周期的每一个环节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1.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onCreate: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它会在活动 第一次被创建的时候调用。你应该在这个方法中完成活动的初始化操作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比如说加载布 局、绑定事件等。</a:t>
            </a:r>
            <a:endParaRPr lang="en-US" altLang="zh-CN" dirty="0" smtClean="0">
              <a:effectLst/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2.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err="1" smtClean="0">
                <a:effectLst/>
                <a:latin typeface="STZhongsong" charset="-122"/>
                <a:ea typeface="STZhongsong" charset="-122"/>
                <a:cs typeface="STZhongsong" charset="-122"/>
              </a:rPr>
              <a:t>onStart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这个方法在活动由不可见变为可见的时候调用。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3.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onResume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这个方法在活动准备好和用户进行交互的时候调用。此时的活动一定位于返回栈的栈顶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并且处于运行状态。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活动的生存期（二）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4.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onPause: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这个方法在系统准备去启动或者恢复另一个活动的时候调用。我们通常会在这个方 法中将一些消耗 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CPU 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的资源释放掉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以及保存一些关键数据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但这个方法的执行速度 一定要快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不然会影响到新的栈顶活动的使用。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5.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onStop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这个方法在活动完全不可见的时候调用。它和 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onPause()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方法的主要区别在于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如 果启动的新活动是一个对话框式的活动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那么 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onPause()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方法会得到执行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而 </a:t>
            </a:r>
            <a:r>
              <a:rPr lang="en-US" altLang="zh-CN" dirty="0" err="1">
                <a:latin typeface="STZhongsong" charset="-122"/>
                <a:ea typeface="STZhongsong" charset="-122"/>
                <a:cs typeface="STZhongsong" charset="-122"/>
              </a:rPr>
              <a:t>onStop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() 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方法并不会执行。 </a:t>
            </a:r>
            <a:endParaRPr lang="zh-CN" altLang="en-US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6.</a:t>
            </a:r>
            <a:r>
              <a:rPr lang="zh-CN" altLang="en-US" dirty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onDestroy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这个方法在活动被销毁之前调用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之后活动的状态将变为销毁状态。</a:t>
            </a:r>
            <a:endParaRPr lang="en-US" altLang="zh-CN" dirty="0" smtClean="0">
              <a:effectLst/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7.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onRestart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这个方法在活动由停止状态变为运行状态之前调用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也就是活动被重新启动了。 </a:t>
            </a:r>
          </a:p>
        </p:txBody>
      </p:sp>
    </p:spTree>
    <p:extLst>
      <p:ext uri="{BB962C8B-B14F-4D97-AF65-F5344CB8AC3E}">
        <p14:creationId xmlns:p14="http://schemas.microsoft.com/office/powerpoint/2010/main" val="15790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活动的生存期（三）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>
                <a:latin typeface="STZhongsong" charset="-122"/>
                <a:ea typeface="STZhongsong" charset="-122"/>
                <a:cs typeface="STZhongsong" charset="-122"/>
              </a:rPr>
              <a:t>以上七个方法中除了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onRestart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>
                <a:latin typeface="STZhongsong" charset="-122"/>
                <a:ea typeface="STZhongsong" charset="-122"/>
                <a:cs typeface="STZhongsong" charset="-122"/>
              </a:rPr>
              <a:t>方法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>
                <a:latin typeface="STZhongsong" charset="-122"/>
                <a:ea typeface="STZhongsong" charset="-122"/>
                <a:cs typeface="STZhongsong" charset="-122"/>
              </a:rPr>
              <a:t>其他都是两两相对的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>
                <a:latin typeface="STZhongsong" charset="-122"/>
                <a:ea typeface="STZhongsong" charset="-122"/>
                <a:cs typeface="STZhongsong" charset="-122"/>
              </a:rPr>
              <a:t>从而又可以将活动分为三 种生存期。</a:t>
            </a:r>
            <a:endParaRPr lang="en-US" altLang="zh-CN" sz="1600" dirty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latin typeface="STZhongsong" charset="-122"/>
                <a:ea typeface="STZhongsong" charset="-122"/>
                <a:cs typeface="STZhongsong" charset="-122"/>
              </a:rPr>
              <a:t>1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.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完整生存期 </a:t>
            </a:r>
            <a:r>
              <a:rPr lang="en-US" altLang="zh-CN" sz="1600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sz="1600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活动在 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onCreate()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方法和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onDestroy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方法之间所经历的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就是完整生存期。一般情 况下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一个活动会在 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onCreate()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方法中完成各种初始化操作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而在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onDestroy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方法中完 成释放内存的操作。</a:t>
            </a:r>
            <a:endParaRPr lang="en-US" altLang="zh-CN" sz="1600" dirty="0" smtClean="0">
              <a:effectLst/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latin typeface="STZhongsong" charset="-122"/>
                <a:ea typeface="STZhongsong" charset="-122"/>
                <a:cs typeface="STZhongsong" charset="-122"/>
              </a:rPr>
              <a:t>2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.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可见生存期 </a:t>
            </a:r>
            <a:r>
              <a:rPr lang="en-US" altLang="zh-CN" sz="1600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sz="1600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活动在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onStart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方法和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onStop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方法之间所经历的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就是可见生存期。在可见生存 期内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活动对于用户总是可见的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即便有可能无法和用户进行交互。我们可以通过这两 个方法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合理地管理那些对用户可见的资源。比如在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onStart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方法中对资源进行加载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而在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onStop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方法中对资源进行释放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从而保证处于停止状态的活动不会占用过多内存。 </a:t>
            </a:r>
            <a:endParaRPr lang="en-US" altLang="zh-CN" sz="1600" dirty="0" smtClean="0">
              <a:effectLst/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70000"/>
              </a:lnSpc>
            </a:pPr>
            <a:r>
              <a:rPr lang="en-US" altLang="zh-CN" sz="1600" dirty="0" smtClean="0">
                <a:latin typeface="STZhongsong" charset="-122"/>
                <a:ea typeface="STZhongsong" charset="-122"/>
                <a:cs typeface="STZhongsong" charset="-122"/>
              </a:rPr>
              <a:t>3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.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前台生存期 </a:t>
            </a:r>
            <a:r>
              <a:rPr lang="en-US" altLang="zh-CN" sz="1600" dirty="0" smtClean="0">
                <a:latin typeface="STZhongsong" charset="-122"/>
                <a:ea typeface="STZhongsong" charset="-122"/>
                <a:cs typeface="STZhongsong" charset="-122"/>
              </a:rPr>
              <a:t>:</a:t>
            </a:r>
            <a:r>
              <a:rPr lang="zh-CN" altLang="en-US" sz="1600" dirty="0" smtClean="0">
                <a:latin typeface="STZhongsong" charset="-122"/>
                <a:ea typeface="STZhongsong" charset="-122"/>
                <a:cs typeface="STZhongsong" charset="-122"/>
              </a:rPr>
              <a:t> 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活动在 </a:t>
            </a:r>
            <a:r>
              <a:rPr lang="en-US" altLang="zh-CN" sz="1600" dirty="0" err="1">
                <a:latin typeface="STZhongsong" charset="-122"/>
                <a:ea typeface="STZhongsong" charset="-122"/>
                <a:cs typeface="STZhongsong" charset="-122"/>
              </a:rPr>
              <a:t>onResume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方法和 </a:t>
            </a:r>
            <a:r>
              <a:rPr lang="en-US" altLang="zh-CN" sz="1600" dirty="0">
                <a:latin typeface="STZhongsong" charset="-122"/>
                <a:ea typeface="STZhongsong" charset="-122"/>
                <a:cs typeface="STZhongsong" charset="-122"/>
              </a:rPr>
              <a:t>onPause()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方法之间所经历的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就是前台生存期。在前台 生存期内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活动总是处于运行状态的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此时的活动是可以和用户进行相互的</a:t>
            </a:r>
            <a:r>
              <a:rPr lang="en-US" altLang="zh-CN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sz="1600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我们平时 看到和接触最多的也这个状态下的活动。</a:t>
            </a:r>
            <a:endParaRPr lang="zh-CN" altLang="en-US" sz="1600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7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986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5400" b="1" dirty="0" smtClean="0">
                <a:latin typeface="STLiti" charset="-122"/>
                <a:ea typeface="STLiti" charset="-122"/>
                <a:cs typeface="STLiti" charset="-122"/>
              </a:rPr>
              <a:t>谢谢！</a:t>
            </a:r>
            <a:endParaRPr kumimoji="1" lang="zh-CN" altLang="en-US" sz="5400" b="1" dirty="0">
              <a:latin typeface="STLiti" charset="-122"/>
              <a:ea typeface="STLiti" charset="-122"/>
              <a:cs typeface="STL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26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活动是什么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STZhongsong" charset="-122"/>
                <a:ea typeface="STZhongsong" charset="-122"/>
                <a:cs typeface="STZhongsong" charset="-122"/>
              </a:rPr>
              <a:t>活动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(Activity)</a:t>
            </a:r>
            <a:r>
              <a:rPr lang="zh-CN" altLang="zh-CN" dirty="0">
                <a:latin typeface="STZhongsong" charset="-122"/>
                <a:ea typeface="STZhongsong" charset="-122"/>
                <a:cs typeface="STZhongsong" charset="-122"/>
              </a:rPr>
              <a:t>是最容易吸引到用户的地方了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zh-CN" dirty="0">
                <a:latin typeface="STZhongsong" charset="-122"/>
                <a:ea typeface="STZhongsong" charset="-122"/>
                <a:cs typeface="STZhongsong" charset="-122"/>
              </a:rPr>
              <a:t>它是一种可以包含用户界面的组件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, </a:t>
            </a:r>
            <a:r>
              <a:rPr lang="zh-CN" altLang="zh-CN" dirty="0">
                <a:latin typeface="STZhongsong" charset="-122"/>
                <a:ea typeface="STZhongsong" charset="-122"/>
                <a:cs typeface="STZhongsong" charset="-122"/>
              </a:rPr>
              <a:t>主要用于和用户进行交互。一个应用程序中可以包含零个或多个活动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zh-CN" dirty="0" smtClean="0">
                <a:latin typeface="STZhongsong" charset="-122"/>
                <a:ea typeface="STZhongsong" charset="-122"/>
                <a:cs typeface="STZhongsong" charset="-122"/>
              </a:rPr>
              <a:t>不</a:t>
            </a:r>
            <a:r>
              <a:rPr lang="zh-CN" altLang="zh-CN" dirty="0">
                <a:latin typeface="STZhongsong" charset="-122"/>
                <a:ea typeface="STZhongsong" charset="-122"/>
                <a:cs typeface="STZhongsong" charset="-122"/>
              </a:rPr>
              <a:t>包含任何活动</a:t>
            </a:r>
            <a:r>
              <a:rPr lang="zh-CN" altLang="zh-CN" dirty="0" smtClean="0">
                <a:latin typeface="STZhongsong" charset="-122"/>
                <a:ea typeface="STZhongsong" charset="-122"/>
                <a:cs typeface="STZhongsong" charset="-122"/>
              </a:rPr>
              <a:t>的应用</a:t>
            </a:r>
            <a:r>
              <a:rPr lang="zh-CN" altLang="zh-CN" dirty="0">
                <a:latin typeface="STZhongsong" charset="-122"/>
                <a:ea typeface="STZhongsong" charset="-122"/>
                <a:cs typeface="STZhongsong" charset="-122"/>
              </a:rPr>
              <a:t>程序</a:t>
            </a:r>
            <a:r>
              <a:rPr lang="zh-CN" altLang="zh-CN">
                <a:latin typeface="STZhongsong" charset="-122"/>
                <a:ea typeface="STZhongsong" charset="-122"/>
                <a:cs typeface="STZhongsong" charset="-122"/>
              </a:rPr>
              <a:t>很少</a:t>
            </a:r>
            <a:r>
              <a:rPr lang="zh-CN" altLang="zh-CN" smtClean="0">
                <a:latin typeface="STZhongsong" charset="-122"/>
                <a:ea typeface="STZhongsong" charset="-122"/>
                <a:cs typeface="STZhongsong" charset="-122"/>
              </a:rPr>
              <a:t>见</a:t>
            </a:r>
            <a:r>
              <a:rPr lang="zh-CN" altLang="en-US" smtClean="0">
                <a:latin typeface="STZhongsong" charset="-122"/>
                <a:ea typeface="STZhongsong" charset="-122"/>
                <a:cs typeface="STZhongsong" charset="-122"/>
              </a:rPr>
              <a:t>。</a:t>
            </a:r>
            <a:endParaRPr lang="zh-CN" altLang="zh-CN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5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创建活动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手动创建一个活动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FirstActivity</a:t>
            </a:r>
            <a:r>
              <a:rPr kumimoji="1" lang="zh-CN" altLang="en-US" dirty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重写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onCreate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方法。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创建布局文件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first_activity.xml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，定义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1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button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控件。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调用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setContentView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方法给当前活动加载布局。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在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AndroidManifest.xml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文件</a:t>
            </a:r>
            <a:r>
              <a:rPr kumimoji="1" lang="zh-CN" altLang="en-US" dirty="0">
                <a:latin typeface="STZhongsong" charset="-122"/>
                <a:ea typeface="STZhongsong" charset="-122"/>
                <a:cs typeface="STZhongsong" charset="-122"/>
              </a:rPr>
              <a:t>中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注册当前活动。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销毁活动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销毁活动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非常简单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只要按一下 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Back 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键就可以销毁当前的活动了。不过如果你不想通过按键的方式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而是希望在程序中通过代码来销毁活动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当然也可以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Activity 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类提供了一 个 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finish()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方法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我们在活动中调用一下这个方法就可以销毁当前活动了。 </a:t>
            </a:r>
            <a:endParaRPr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2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活动间跳转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创建第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2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个活动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SecondActivity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及布局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second_activity.xml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，并在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AndroidManifest.xml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文件中注册。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如何启动第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2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个活动呢？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创建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Intent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，在</a:t>
            </a:r>
            <a:r>
              <a:rPr kumimoji="1"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startActivity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方法中传入</a:t>
            </a:r>
            <a:r>
              <a:rPr kumimoji="1"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Intent</a:t>
            </a: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。</a:t>
            </a:r>
            <a:endParaRPr kumimoji="1"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显示启动，隐式启动。</a:t>
            </a:r>
            <a:endParaRPr kumimoji="1"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跳转到浏览器活动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Intent intent = new Intent(</a:t>
            </a:r>
            <a:r>
              <a:rPr lang="en-US" altLang="zh-CN" dirty="0" err="1">
                <a:latin typeface="STZhongsong" charset="-122"/>
                <a:ea typeface="STZhongsong" charset="-122"/>
                <a:cs typeface="STZhongsong" charset="-122"/>
              </a:rPr>
              <a:t>Intent.ACTION_VIEW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intent.setData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(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Uri.parse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("http://</a:t>
            </a:r>
            <a:r>
              <a:rPr lang="en-US" altLang="zh-CN" dirty="0" err="1">
                <a:latin typeface="STZhongsong" charset="-122"/>
                <a:ea typeface="STZhongsong" charset="-122"/>
                <a:cs typeface="STZhongsong" charset="-122"/>
              </a:rPr>
              <a:t>www.baidu.com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")); 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startActivity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(intent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); 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跳转到拨打电话活动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Intent intent = new Intent(</a:t>
            </a:r>
            <a:r>
              <a:rPr lang="en-US" altLang="zh-CN" dirty="0" err="1">
                <a:latin typeface="STZhongsong" charset="-122"/>
                <a:ea typeface="STZhongsong" charset="-122"/>
                <a:cs typeface="STZhongsong" charset="-122"/>
              </a:rPr>
              <a:t>Intent.ACTION_DIAL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); 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intent.setData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(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Uri.parse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("tel:10086")); 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startActivity</a:t>
            </a:r>
            <a:r>
              <a:rPr lang="en-US" altLang="zh-CN" dirty="0" smtClean="0">
                <a:latin typeface="STZhongsong" charset="-122"/>
                <a:ea typeface="STZhongsong" charset="-122"/>
                <a:cs typeface="STZhongsong" charset="-122"/>
              </a:rPr>
              <a:t>(intent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); 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活动间传递数据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通过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Intent.putExtra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和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getXxxExtra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实现传递数据。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传递数据给下一个活动。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返回数据给上一个活动。</a:t>
            </a:r>
            <a:endParaRPr lang="en-US" altLang="zh-CN" dirty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startActivityForResult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setResult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，</a:t>
            </a: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onActivityResult</a:t>
            </a:r>
            <a:r>
              <a:rPr lang="zh-CN" altLang="en-US" dirty="0" smtClean="0">
                <a:latin typeface="STZhongsong" charset="-122"/>
                <a:ea typeface="STZhongsong" charset="-122"/>
                <a:cs typeface="STZhongsong" charset="-122"/>
              </a:rPr>
              <a:t>。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latin typeface="STZhongsong" charset="-122"/>
                <a:ea typeface="STZhongsong" charset="-122"/>
                <a:cs typeface="STZhongsong" charset="-122"/>
              </a:rPr>
              <a:t>onBackPressed</a:t>
            </a:r>
            <a:endParaRPr lang="en-US" altLang="zh-CN" dirty="0" smtClean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2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latin typeface="STZhongsong" charset="-122"/>
                <a:ea typeface="STZhongsong" charset="-122"/>
                <a:cs typeface="STZhongsong" charset="-122"/>
              </a:rPr>
              <a:t>活动的生命周期</a:t>
            </a:r>
            <a:endParaRPr kumimoji="1" lang="zh-CN" altLang="en-US" b="1" dirty="0">
              <a:latin typeface="STZhongsong" charset="-122"/>
              <a:ea typeface="STZhongsong" charset="-122"/>
              <a:cs typeface="STZho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掌握活动的生命周期对任何 </a:t>
            </a:r>
            <a:r>
              <a:rPr lang="en-US" altLang="zh-CN" dirty="0">
                <a:latin typeface="STZhongsong" charset="-122"/>
                <a:ea typeface="STZhongsong" charset="-122"/>
                <a:cs typeface="STZhongsong" charset="-122"/>
              </a:rPr>
              <a:t>Android 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开发者来说都非常重要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当你深入理解活动的生命 周期之后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就可以写出更加连贯流畅的程序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并在如何合理管理应用资源方面</a:t>
            </a:r>
            <a:r>
              <a:rPr lang="en-US" altLang="zh-CN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,</a:t>
            </a:r>
            <a:r>
              <a:rPr lang="zh-CN" altLang="en-US" dirty="0" smtClean="0">
                <a:effectLst/>
                <a:latin typeface="STZhongsong" charset="-122"/>
                <a:ea typeface="STZhongsong" charset="-122"/>
                <a:cs typeface="STZhongsong" charset="-122"/>
              </a:rPr>
              <a:t>你会发挥的 游刃有余。你的应用程序将会拥有更好的用户体验。 </a:t>
            </a:r>
            <a:endParaRPr lang="zh-CN" altLang="en-US" dirty="0">
              <a:latin typeface="STZhongsong" charset="-122"/>
              <a:ea typeface="STZhongsong" charset="-122"/>
              <a:cs typeface="STZho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9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996</Words>
  <Application>Microsoft Macintosh PowerPoint</Application>
  <PresentationFormat>宽屏</PresentationFormat>
  <Paragraphs>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DengXian</vt:lpstr>
      <vt:lpstr>DengXian Light</vt:lpstr>
      <vt:lpstr>SimHei</vt:lpstr>
      <vt:lpstr>STLiti</vt:lpstr>
      <vt:lpstr>STZhongsong</vt:lpstr>
      <vt:lpstr>Arial</vt:lpstr>
      <vt:lpstr>Office 主题</vt:lpstr>
      <vt:lpstr>Android 02 从看得到的入手 探究活动（Activity）</vt:lpstr>
      <vt:lpstr>活动是什么</vt:lpstr>
      <vt:lpstr>创建活动</vt:lpstr>
      <vt:lpstr>销毁活动</vt:lpstr>
      <vt:lpstr>活动间跳转</vt:lpstr>
      <vt:lpstr>跳转到浏览器活动</vt:lpstr>
      <vt:lpstr>跳转到拨打电话活动</vt:lpstr>
      <vt:lpstr>活动间传递数据</vt:lpstr>
      <vt:lpstr>活动的生命周期</vt:lpstr>
      <vt:lpstr>返回栈</vt:lpstr>
      <vt:lpstr>活动状态</vt:lpstr>
      <vt:lpstr>活动的生存期（一）</vt:lpstr>
      <vt:lpstr>活动的生存期（二）</vt:lpstr>
      <vt:lpstr>活动的生存期（三）</vt:lpstr>
      <vt:lpstr>谢谢！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02 先从看得到的入手，探究活动</dc:title>
  <dc:creator>peter5091@163.com</dc:creator>
  <cp:lastModifiedBy>peter5091@163.com</cp:lastModifiedBy>
  <cp:revision>129</cp:revision>
  <dcterms:created xsi:type="dcterms:W3CDTF">2016-12-26T08:01:02Z</dcterms:created>
  <dcterms:modified xsi:type="dcterms:W3CDTF">2016-12-26T17:24:27Z</dcterms:modified>
</cp:coreProperties>
</file>