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7" r:id="rId10"/>
    <p:sldId id="265" r:id="rId11"/>
    <p:sldId id="266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2765" autoAdjust="0"/>
  </p:normalViewPr>
  <p:slideViewPr>
    <p:cSldViewPr snapToGrid="0" snapToObjects="1">
      <p:cViewPr varScale="1">
        <p:scale>
          <a:sx n="110" d="100"/>
          <a:sy n="110" d="100"/>
        </p:scale>
        <p:origin x="-1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x-none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17/5/12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17/5/12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17/5/12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17/5/12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17/5/12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17/5/12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17/5/12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x-none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x-none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x-none" smtClean="0"/>
              <a:t>将图片拖动到占位符，或单击添加图标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17/5/12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17/5/12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x-none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x-none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x-none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17/5/12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17/5/12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17/5/12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17/5/12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水印)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zh-CN" altLang="x-none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x-none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17/5/12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zh-CN" altLang="x-none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17/5/12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水印)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17/5/12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x-none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17/5/12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17/5/12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17/5/12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17/5/12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17/5/12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前端错误异常捕获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ouvenzhang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5490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704714"/>
            <a:ext cx="7313613" cy="2817999"/>
          </a:xfrm>
        </p:spPr>
        <p:txBody>
          <a:bodyPr/>
          <a:lstStyle/>
          <a:p>
            <a:r>
              <a:rPr kumimoji="1" lang="zh-CN" altLang="en-US" dirty="0" smtClean="0"/>
              <a:t>代码介绍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例子演示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849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19757"/>
            <a:ext cx="7313613" cy="143076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理想方法：</a:t>
            </a:r>
            <a:endParaRPr kumimoji="1" lang="en-US" altLang="zh-CN" sz="28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推动服务器改造，添加</a:t>
            </a:r>
            <a:r>
              <a:rPr kumimoji="1" lang="en-US" altLang="zh-CN" sz="2800" dirty="0" err="1" smtClean="0">
                <a:latin typeface="微软雅黑"/>
                <a:ea typeface="微软雅黑"/>
                <a:cs typeface="微软雅黑"/>
              </a:rPr>
              <a:t>crossorigin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，监控错误</a:t>
            </a:r>
            <a:endParaRPr kumimoji="1" lang="en-US" altLang="zh-CN" sz="28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14400" y="3485699"/>
            <a:ext cx="7313613" cy="20459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63550" indent="-463550" algn="l" defTabSz="914400" rtl="0" eaLnBrk="1" latinLnBrk="0" hangingPunct="1">
              <a:spcBef>
                <a:spcPts val="2000"/>
              </a:spcBef>
              <a:buSzPct val="9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025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8338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4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实际上：</a:t>
            </a:r>
            <a:endParaRPr kumimoji="1" lang="en-US" altLang="zh-CN" sz="28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FontTx/>
              <a:buNone/>
            </a:pP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仍需要保证组件的健壮性，</a:t>
            </a:r>
            <a:r>
              <a:rPr kumimoji="1" lang="en-US" altLang="zh-CN" sz="2800" dirty="0" smtClean="0">
                <a:latin typeface="微软雅黑"/>
                <a:ea typeface="微软雅黑"/>
                <a:cs typeface="微软雅黑"/>
              </a:rPr>
              <a:t>try-catch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仍用不可替代的部分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16846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四、针对</a:t>
            </a:r>
            <a:r>
              <a:rPr kumimoji="1" lang="en-US" altLang="zh-CN" sz="3200" dirty="0" smtClean="0">
                <a:latin typeface="微软雅黑"/>
                <a:ea typeface="微软雅黑"/>
                <a:cs typeface="微软雅黑"/>
              </a:rPr>
              <a:t>react</a:t>
            </a:r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解决方案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2770181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重写更多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react.createClass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等原始方法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457200" indent="-457200">
              <a:buAutoNum type="arabicPeriod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到处时判断，提高兼容性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457200" indent="-457200">
              <a:buAutoNum type="arabicPeriod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通过配置在构建层添加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defineError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，通过注释来标志是否需要包裹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457200" indent="-457200">
              <a:buAutoNum type="arabicPeriod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讨论</a:t>
            </a:r>
            <a:r>
              <a:rPr kumimoji="1" lang="mr-IN" altLang="zh-CN" dirty="0" smtClean="0">
                <a:latin typeface="微软雅黑"/>
                <a:ea typeface="微软雅黑"/>
                <a:cs typeface="微软雅黑"/>
              </a:rPr>
              <a:t>…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0539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3200" dirty="0" smtClean="0"/>
              <a:t>一、异常监控的重要性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2121044"/>
          </a:xfrm>
        </p:spPr>
        <p:txBody>
          <a:bodyPr/>
          <a:lstStyle/>
          <a:p>
            <a:r>
              <a:rPr kumimoji="1" lang="zh-CN" altLang="en-US" dirty="0" smtClean="0"/>
              <a:t>自动化反映软件质量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发现问题，提高软件质量</a:t>
            </a:r>
            <a:endParaRPr kumimoji="1" lang="en-US" altLang="zh-CN" dirty="0" smtClean="0"/>
          </a:p>
          <a:p>
            <a:r>
              <a:rPr kumimoji="1" lang="zh-CN" altLang="en-US" dirty="0" smtClean="0"/>
              <a:t>提升体验，减少用户流失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13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kumimoji="1" lang="zh-CN" altLang="en-US" sz="3200" dirty="0" smtClean="0"/>
              <a:t>二、异常监控的通用方法</a:t>
            </a:r>
            <a:endParaRPr kumimoji="1"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3902168" y="1652530"/>
            <a:ext cx="154828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捕获异常</a:t>
            </a:r>
            <a:endParaRPr kumimoji="1"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3902168" y="2985930"/>
            <a:ext cx="154828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上报异常</a:t>
            </a:r>
            <a:endParaRPr kumimoji="1"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3902168" y="4135113"/>
            <a:ext cx="154828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CMS</a:t>
            </a:r>
            <a:r>
              <a:rPr kumimoji="1" lang="zh-CN" altLang="en-US" sz="2400" dirty="0" smtClean="0"/>
              <a:t>管理分类日志</a:t>
            </a:r>
            <a:endParaRPr kumimoji="1"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3902168" y="5706118"/>
            <a:ext cx="154828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异常排查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0938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三、前端异常捕获的方法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56100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3.1 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window.onerror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 descr="DingTalk201705121025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" y="2622281"/>
            <a:ext cx="8192075" cy="263090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&lt;script </a:t>
            </a:r>
            <a:r>
              <a:rPr lang="en-US" altLang="zh-CN" dirty="0" err="1"/>
              <a:t>src</a:t>
            </a:r>
            <a:r>
              <a:rPr lang="en-US" altLang="zh-CN" dirty="0"/>
              <a:t>="//</a:t>
            </a:r>
            <a:r>
              <a:rPr lang="en-US" altLang="zh-CN" dirty="0" err="1"/>
              <a:t>domain.com</a:t>
            </a:r>
            <a:r>
              <a:rPr lang="en-US" altLang="zh-CN" dirty="0"/>
              <a:t>/path/</a:t>
            </a:r>
            <a:r>
              <a:rPr lang="en-US" altLang="zh-CN" dirty="0" err="1"/>
              <a:t>main.js</a:t>
            </a:r>
            <a:r>
              <a:rPr lang="en-US" altLang="zh-CN" dirty="0"/>
              <a:t>" </a:t>
            </a:r>
            <a:r>
              <a:rPr lang="en-US" altLang="zh-CN" dirty="0" err="1"/>
              <a:t>crossorigin</a:t>
            </a:r>
            <a:r>
              <a:rPr lang="en-US" altLang="zh-CN" dirty="0"/>
              <a:t>&gt;&lt;/script&gt;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93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4400" y="1352447"/>
            <a:ext cx="7313613" cy="1239416"/>
          </a:xfrm>
        </p:spPr>
        <p:txBody>
          <a:bodyPr/>
          <a:lstStyle/>
          <a:p>
            <a:r>
              <a:rPr kumimoji="1" lang="zh-CN" altLang="en-US" dirty="0" smtClean="0"/>
              <a:t>实现简单优雅，容易实现</a:t>
            </a:r>
            <a:endParaRPr kumimoji="1" lang="en-US" altLang="zh-CN" dirty="0" smtClean="0"/>
          </a:p>
          <a:p>
            <a:r>
              <a:rPr kumimoji="1" lang="zh-CN" altLang="en-US" dirty="0" smtClean="0"/>
              <a:t>能捕获全局具体的错误信息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914400" y="3400908"/>
            <a:ext cx="7313613" cy="2218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3550" indent="-463550" algn="l" defTabSz="914400" rtl="0" eaLnBrk="1" latinLnBrk="0" hangingPunct="1">
              <a:spcBef>
                <a:spcPts val="2000"/>
              </a:spcBef>
              <a:buSzPct val="9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025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8338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4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对于跨域的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，需要添加</a:t>
            </a:r>
            <a:r>
              <a:rPr kumimoji="1" lang="en-US" altLang="zh-CN" dirty="0" err="1" smtClean="0"/>
              <a:t>crossorigin</a:t>
            </a:r>
            <a:r>
              <a:rPr kumimoji="1" lang="zh-CN" altLang="en-US" dirty="0" smtClean="0"/>
              <a:t>，并需要服务器支持，否则获取的错误信息为</a:t>
            </a:r>
            <a:r>
              <a:rPr kumimoji="1" lang="en-US" altLang="zh-CN" dirty="0" smtClean="0"/>
              <a:t>script error.</a:t>
            </a:r>
          </a:p>
          <a:p>
            <a:r>
              <a:rPr kumimoji="1" lang="zh-CN" altLang="en-US" dirty="0" smtClean="0"/>
              <a:t>运行时遇到错误后，整个页面</a:t>
            </a:r>
            <a:r>
              <a:rPr kumimoji="1" lang="en-US" altLang="zh-CN" dirty="0" err="1" smtClean="0"/>
              <a:t>javascript</a:t>
            </a:r>
            <a:r>
              <a:rPr kumimoji="1" lang="zh-CN" altLang="en-US" dirty="0" smtClean="0"/>
              <a:t>执行终止</a:t>
            </a:r>
          </a:p>
          <a:p>
            <a:r>
              <a:rPr kumimoji="1" lang="zh-CN" altLang="en-US" dirty="0" smtClean="0"/>
              <a:t>获取不到</a:t>
            </a:r>
            <a:r>
              <a:rPr kumimoji="1" lang="en-US" altLang="zh-CN" dirty="0" err="1" smtClean="0"/>
              <a:t>Javasript</a:t>
            </a:r>
            <a:r>
              <a:rPr kumimoji="1" lang="zh-CN" altLang="en-US" dirty="0" smtClean="0"/>
              <a:t>的堆栈信息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81566" y="2748420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latin typeface="微软雅黑"/>
                <a:ea typeface="微软雅黑"/>
                <a:cs typeface="微软雅黑"/>
              </a:rPr>
              <a:t>劣势</a:t>
            </a:r>
            <a:endParaRPr kumimoji="1" lang="zh-CN" altLang="en-US" sz="28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4400" y="829227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latin typeface="微软雅黑"/>
                <a:ea typeface="微软雅黑"/>
                <a:cs typeface="微软雅黑"/>
              </a:rPr>
              <a:t>优势</a:t>
            </a:r>
            <a:endParaRPr kumimoji="1" lang="zh-CN" altLang="en-US" sz="28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1566" y="5619595"/>
            <a:ext cx="7473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/>
                <a:ea typeface="微软雅黑"/>
                <a:cs typeface="微软雅黑"/>
              </a:rPr>
              <a:t>&lt;script </a:t>
            </a:r>
            <a:r>
              <a:rPr lang="en-US" altLang="zh-CN" dirty="0" err="1">
                <a:latin typeface="微软雅黑"/>
                <a:ea typeface="微软雅黑"/>
                <a:cs typeface="微软雅黑"/>
              </a:rPr>
              <a:t>src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="//</a:t>
            </a:r>
            <a:r>
              <a:rPr lang="en-US" altLang="zh-CN" dirty="0" err="1">
                <a:latin typeface="微软雅黑"/>
                <a:ea typeface="微软雅黑"/>
                <a:cs typeface="微软雅黑"/>
              </a:rPr>
              <a:t>domain.com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/path/</a:t>
            </a:r>
            <a:r>
              <a:rPr lang="en-US" altLang="zh-CN" dirty="0" err="1">
                <a:latin typeface="微软雅黑"/>
                <a:ea typeface="微软雅黑"/>
                <a:cs typeface="微软雅黑"/>
              </a:rPr>
              <a:t>main.js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" </a:t>
            </a:r>
            <a:r>
              <a:rPr lang="en-US" altLang="zh-CN" dirty="0" err="1">
                <a:latin typeface="微软雅黑"/>
                <a:ea typeface="微软雅黑"/>
                <a:cs typeface="微软雅黑"/>
              </a:rPr>
              <a:t>crossorigin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&gt;&lt;/script&gt;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05821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29806"/>
            <a:ext cx="7313613" cy="868362"/>
          </a:xfrm>
        </p:spPr>
        <p:txBody>
          <a:bodyPr/>
          <a:lstStyle/>
          <a:p>
            <a:r>
              <a:rPr kumimoji="1" lang="zh-CN" altLang="en-US" dirty="0" smtClean="0"/>
              <a:t>例子演示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demo_file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29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142" y="534880"/>
            <a:ext cx="7313613" cy="56100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3.2 try-catch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 descr="粘贴图片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46" y="1235049"/>
            <a:ext cx="7333699" cy="498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6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4400" y="1352446"/>
            <a:ext cx="7313613" cy="1919193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能捕获错误堆栈信息上报，也可用于辅助开发</a:t>
            </a:r>
            <a:endParaRPr kumimoji="1" lang="en-US" altLang="zh-CN" dirty="0" smtClean="0"/>
          </a:p>
          <a:p>
            <a:r>
              <a:rPr kumimoji="1" lang="zh-CN" altLang="en-US" dirty="0" smtClean="0"/>
              <a:t>没有</a:t>
            </a:r>
            <a:r>
              <a:rPr kumimoji="1" lang="en-US" altLang="zh-CN" dirty="0" err="1" smtClean="0"/>
              <a:t>crossorigin</a:t>
            </a:r>
            <a:r>
              <a:rPr kumimoji="1" lang="zh-CN" altLang="en-US" dirty="0" smtClean="0"/>
              <a:t>限制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如果组件出错，可以不影响其它组件正常执行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914400" y="4040351"/>
            <a:ext cx="7313613" cy="2134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3550" indent="-463550" algn="l" defTabSz="914400" rtl="0" eaLnBrk="1" latinLnBrk="0" hangingPunct="1">
              <a:spcBef>
                <a:spcPts val="2000"/>
              </a:spcBef>
              <a:buSzPct val="9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025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8338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4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一次只能在单个作用域内生效</a:t>
            </a:r>
          </a:p>
          <a:p>
            <a:r>
              <a:rPr kumimoji="1" lang="zh-CN" altLang="en-US" dirty="0" smtClean="0"/>
              <a:t>使用时侵入性较强</a:t>
            </a:r>
            <a:endParaRPr kumimoji="1" lang="en-US" altLang="zh-CN" dirty="0" smtClean="0"/>
          </a:p>
          <a:p>
            <a:r>
              <a:rPr kumimoji="1" lang="zh-CN" altLang="en-US" dirty="0"/>
              <a:t>需要额外封装，性能消耗，大约</a:t>
            </a:r>
            <a:r>
              <a:rPr kumimoji="1" lang="en-US" altLang="zh-CN" dirty="0" smtClean="0"/>
              <a:t>6</a:t>
            </a:r>
            <a:r>
              <a:rPr kumimoji="1" lang="en-US" altLang="zh-CN" dirty="0" smtClean="0"/>
              <a:t>-10</a:t>
            </a:r>
            <a:r>
              <a:rPr kumimoji="1" lang="en-US" altLang="zh-CN" dirty="0" smtClean="0"/>
              <a:t>%</a:t>
            </a:r>
            <a:r>
              <a:rPr kumimoji="1" lang="zh-CN" altLang="en-US" dirty="0"/>
              <a:t>，可以</a:t>
            </a:r>
            <a:r>
              <a:rPr kumimoji="1" lang="zh-CN" altLang="en-US" dirty="0" smtClean="0"/>
              <a:t>接受</a:t>
            </a:r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914400" y="3291773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latin typeface="微软雅黑"/>
                <a:ea typeface="微软雅黑"/>
                <a:cs typeface="微软雅黑"/>
              </a:rPr>
              <a:t>劣势</a:t>
            </a:r>
            <a:endParaRPr kumimoji="1" lang="zh-CN" altLang="en-US" sz="28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4400" y="829227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latin typeface="微软雅黑"/>
                <a:ea typeface="微软雅黑"/>
                <a:cs typeface="微软雅黑"/>
              </a:rPr>
              <a:t>优势</a:t>
            </a:r>
            <a:endParaRPr kumimoji="1" lang="zh-CN" altLang="en-US" sz="2800" b="1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3990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4203" y="1782988"/>
            <a:ext cx="7714231" cy="2039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000" dirty="0">
                <a:solidFill>
                  <a:schemeClr val="accent2">
                    <a:lumMod val="75000"/>
                    <a:lumOff val="25000"/>
                  </a:schemeClr>
                </a:solidFill>
                <a:latin typeface="Heiti SC Light"/>
                <a:ea typeface="Heiti SC Light"/>
                <a:cs typeface="Heiti SC Light"/>
              </a:rPr>
              <a:t>export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sz="2000" dirty="0">
                <a:solidFill>
                  <a:srgbClr val="FF6600"/>
                </a:solidFill>
                <a:latin typeface="Heiti SC Light"/>
                <a:ea typeface="Heiti SC Light"/>
                <a:cs typeface="Heiti SC Light"/>
              </a:rPr>
              <a:t>default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sz="2000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sz="2000" dirty="0" err="1" smtClean="0">
                <a:latin typeface="Heiti SC Light"/>
                <a:ea typeface="Heiti SC Light"/>
                <a:cs typeface="Heiti SC Light"/>
              </a:rPr>
              <a:t>OcmsFusionAlibabaWapBuyerZhengyanForm</a:t>
            </a:r>
            <a:r>
              <a:rPr kumimoji="1" lang="en-US" altLang="zh-CN" sz="2000" dirty="0" smtClean="0">
                <a:latin typeface="Heiti SC Light"/>
                <a:ea typeface="Heiti SC Light"/>
                <a:cs typeface="Heiti SC Light"/>
              </a:rPr>
              <a:t>;</a:t>
            </a:r>
            <a:endParaRPr kumimoji="1" lang="zh-CN" altLang="en-US" sz="2000" dirty="0">
              <a:latin typeface="Heiti SC Light"/>
              <a:ea typeface="Heiti SC Light"/>
              <a:cs typeface="Heiti SC Light"/>
            </a:endParaRPr>
          </a:p>
          <a:p>
            <a:pPr marL="0" indent="0">
              <a:buNone/>
            </a:pPr>
            <a:endParaRPr kumimoji="1" lang="en-US" altLang="zh-CN" sz="2000" dirty="0" smtClean="0">
              <a:solidFill>
                <a:schemeClr val="accent2">
                  <a:lumMod val="75000"/>
                  <a:lumOff val="25000"/>
                </a:schemeClr>
              </a:solidFill>
              <a:latin typeface="Heiti SC Light"/>
              <a:ea typeface="Heiti SC Light"/>
              <a:cs typeface="Heiti SC Light"/>
            </a:endParaRPr>
          </a:p>
          <a:p>
            <a:pPr marL="0" indent="0">
              <a:buNone/>
            </a:pPr>
            <a:r>
              <a:rPr kumimoji="1" lang="en-US" altLang="zh-CN" sz="2000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Heiti SC Light"/>
                <a:ea typeface="Heiti SC Light"/>
                <a:cs typeface="Heiti SC Light"/>
              </a:rPr>
              <a:t>export</a:t>
            </a:r>
            <a:r>
              <a:rPr kumimoji="1" lang="en-US" altLang="zh-CN" sz="2000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sz="2000" dirty="0">
                <a:solidFill>
                  <a:srgbClr val="FF6600"/>
                </a:solidFill>
                <a:latin typeface="Heiti SC Light"/>
                <a:ea typeface="Heiti SC Light"/>
                <a:cs typeface="Heiti SC Light"/>
              </a:rPr>
              <a:t>default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sz="2000" dirty="0" err="1">
                <a:latin typeface="Heiti SC Light"/>
                <a:ea typeface="Heiti SC Light"/>
                <a:cs typeface="Heiti SC Light"/>
              </a:rPr>
              <a:t>defineError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(</a:t>
            </a:r>
            <a:r>
              <a:rPr kumimoji="1" lang="en-US" altLang="zh-CN" sz="2000" dirty="0" err="1">
                <a:latin typeface="Heiti SC Light"/>
                <a:ea typeface="Heiti SC Light"/>
                <a:cs typeface="Heiti SC Light"/>
              </a:rPr>
              <a:t>OcmsFusionAlibabaWapBuyerZhengyanForm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);</a:t>
            </a:r>
            <a:endParaRPr kumimoji="1" lang="zh-CN" altLang="en-US" sz="20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4399" y="931648"/>
            <a:ext cx="6302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侵入性：需要对每个</a:t>
            </a:r>
            <a:r>
              <a:rPr kumimoji="1" lang="en-US" altLang="zh-CN" sz="2400" dirty="0" smtClean="0"/>
              <a:t>react</a:t>
            </a:r>
            <a:r>
              <a:rPr kumimoji="1" lang="zh-CN" altLang="en-US" sz="2400" dirty="0" smtClean="0"/>
              <a:t>组件的到处包裹一层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58752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墨水池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墨水池.thmx</Template>
  <TotalTime>316</TotalTime>
  <Words>225</Words>
  <Application>Microsoft Macintosh PowerPoint</Application>
  <PresentationFormat>全屏显示(4:3)</PresentationFormat>
  <Paragraphs>46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墨水池</vt:lpstr>
      <vt:lpstr>前端错误异常捕获</vt:lpstr>
      <vt:lpstr>一、异常监控的重要性</vt:lpstr>
      <vt:lpstr>二、异常监控的通用方法</vt:lpstr>
      <vt:lpstr>三、前端异常捕获的方法</vt:lpstr>
      <vt:lpstr>PowerPoint 演示文稿</vt:lpstr>
      <vt:lpstr>例子演示 demo_file</vt:lpstr>
      <vt:lpstr>PowerPoint 演示文稿</vt:lpstr>
      <vt:lpstr>PowerPoint 演示文稿</vt:lpstr>
      <vt:lpstr>PowerPoint 演示文稿</vt:lpstr>
      <vt:lpstr>代码介绍  例子演示</vt:lpstr>
      <vt:lpstr>PowerPoint 演示文稿</vt:lpstr>
      <vt:lpstr>四、针对react解决方案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前端错误捕获</dc:title>
  <dc:creator>ouven zhang</dc:creator>
  <cp:lastModifiedBy>ouven zhang</cp:lastModifiedBy>
  <cp:revision>25</cp:revision>
  <dcterms:created xsi:type="dcterms:W3CDTF">2017-05-12T02:08:16Z</dcterms:created>
  <dcterms:modified xsi:type="dcterms:W3CDTF">2017-05-12T07:24:22Z</dcterms:modified>
</cp:coreProperties>
</file>