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9" r:id="rId6"/>
    <p:sldId id="267" r:id="rId7"/>
    <p:sldId id="260" r:id="rId8"/>
    <p:sldId id="261" r:id="rId9"/>
    <p:sldId id="262" r:id="rId10"/>
    <p:sldId id="263" r:id="rId11"/>
    <p:sldId id="264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0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4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756BF8-590D-48C2-9A28-1713209B59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4E903A-7FCD-403F-BDF4-B3A7D2599E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21academy.com/datascience-blog/machine-learning/recurrent-neural-networks/#:~:text=To%20train%20an%20RNN%2C%20the,of%20a%20cost%20function%20C" TargetMode="External"/><Relationship Id="rId7" Type="http://schemas.openxmlformats.org/officeDocument/2006/relationships/hyperlink" Target="https://www.datacamp.com/tutorial/lstm-python-stock-market" TargetMode="External"/><Relationship Id="rId2" Type="http://schemas.openxmlformats.org/officeDocument/2006/relationships/hyperlink" Target="https://machinelearningmastery.com/gentle-introduction-backpropagation-ti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ai.org/machine-learning-glossary-and-terms/exploding-gradient-problem#:~:text=The%20exploding%20gradient%20problem%20is,(weights)%20become%20excessively%20large" TargetMode="External"/><Relationship Id="rId5" Type="http://schemas.openxmlformats.org/officeDocument/2006/relationships/hyperlink" Target="https://apmonitor.com/pds/index.php/Main/LongShortTermMemory" TargetMode="External"/><Relationship Id="rId4" Type="http://schemas.openxmlformats.org/officeDocument/2006/relationships/hyperlink" Target="https://medium.com/@CallMeTwitch/building-a-neural-network-zoo-from-scratch-the-recurrent-neural-network-9357b43e113c#:~:text=The%20above%20photograph%20shows%20how,intermediary%20steps%20of%20the%20net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1166-D68B-2BF4-CD9C-6E381F5AF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8F285-C090-2948-4CF3-333E98EE7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Cichy</a:t>
            </a:r>
          </a:p>
          <a:p>
            <a:r>
              <a:rPr lang="en-US" dirty="0"/>
              <a:t>Alex Holmes</a:t>
            </a:r>
          </a:p>
          <a:p>
            <a:r>
              <a:rPr lang="en-US" dirty="0"/>
              <a:t>Alice Weaver</a:t>
            </a:r>
          </a:p>
        </p:txBody>
      </p:sp>
    </p:spTree>
    <p:extLst>
      <p:ext uri="{BB962C8B-B14F-4D97-AF65-F5344CB8AC3E}">
        <p14:creationId xmlns:p14="http://schemas.microsoft.com/office/powerpoint/2010/main" val="398464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graph of 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C62061BC-3F0C-990C-73CD-1815E0BF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1555" y="643467"/>
            <a:ext cx="584889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5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BE76-563F-6DB7-9871-C6F56B6A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EB9D-4C09-D1D1-B9C3-BBC89AA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stock data</a:t>
            </a:r>
          </a:p>
          <a:p>
            <a:pPr lvl="1"/>
            <a:r>
              <a:rPr lang="en-US" dirty="0"/>
              <a:t>Different time periods</a:t>
            </a:r>
          </a:p>
          <a:p>
            <a:pPr lvl="1"/>
            <a:r>
              <a:rPr lang="en-US" dirty="0"/>
              <a:t>Different markets</a:t>
            </a:r>
          </a:p>
          <a:p>
            <a:pPr lvl="1"/>
            <a:r>
              <a:rPr lang="en-US" dirty="0"/>
              <a:t>Use MSE reduction over training to determine model effectiveness</a:t>
            </a:r>
          </a:p>
          <a:p>
            <a:r>
              <a:rPr lang="en-US" dirty="0"/>
              <a:t>Use model with fake money in today's market</a:t>
            </a:r>
          </a:p>
          <a:p>
            <a:pPr lvl="1"/>
            <a:r>
              <a:rPr lang="en-US" dirty="0"/>
              <a:t>Requires an investment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13E5-4318-81BB-409A-E87EF8B4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Speedup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B08D-98CD-EE28-99BF-CD9CBB2E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Stock prediction model running serially to predict N stocks. </a:t>
            </a:r>
          </a:p>
          <a:p>
            <a:r>
              <a:rPr lang="en-US" dirty="0"/>
              <a:t>Time model when splitting N stocks over P processes. </a:t>
            </a:r>
          </a:p>
          <a:p>
            <a:r>
              <a:rPr lang="en-US" dirty="0"/>
              <a:t>Calculate &amp; plot speedups. </a:t>
            </a:r>
          </a:p>
          <a:p>
            <a:r>
              <a:rPr lang="en-US" dirty="0"/>
              <a:t>Repeat for different Parallelization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156661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158-E132-0911-0A66-44F39931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45AD-D383-02E9-85F5-62C31FEC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https://machinelearningmastery.com/gentle-introduction-backpropagation-time/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https://k21academy.com/datascience-blog/machine-learning/recurrent-neural-networks/#:~:text=To%20train%20an%20RNN%2C%20the,of%20a%20cost%20function%20C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https://medium.com/@CallMeTwitch/building-a-neural-network-zoo-from-scratch-the-recurrent-neural-network-9357b43e113c#:~:text=The%20above%20photograph%20shows%20how,intermediary%20steps%20of%20the%20network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https://apmonitor.com/pds/index.php/Main/LongShortTermMemory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https://deepai.org/machine-learning-glossary-and-terms/exploding-gradient-problem#:~:text=The%20exploding%20gradient%20problem%20is,(weights)%20become%20excessively%20large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Lato" panose="020F0502020204030203" pitchFamily="34" charset="0"/>
                <a:hlinkClick r:id="rId7"/>
              </a:rPr>
              <a:t>https://www.datacamp.com/tutorial/lstm-python-stock-market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0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B0E4-A95E-20E7-E4E6-9AD39257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139AD1-7179-52EB-7D12-BD56607A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en-US" dirty="0"/>
              <a:t>Serial vs Parallel</a:t>
            </a:r>
          </a:p>
        </p:txBody>
      </p:sp>
    </p:spTree>
    <p:extLst>
      <p:ext uri="{BB962C8B-B14F-4D97-AF65-F5344CB8AC3E}">
        <p14:creationId xmlns:p14="http://schemas.microsoft.com/office/powerpoint/2010/main" val="32013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B8F94-7546-83B2-8A02-930FED68A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5CEB-43B2-E57F-19A7-0A9D8998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9769-9D74-A7E8-8805-0434FFA96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Download Stock Data</a:t>
            </a:r>
          </a:p>
          <a:p>
            <a:r>
              <a:rPr lang="en-US" dirty="0"/>
              <a:t>2. Normalize Data</a:t>
            </a:r>
          </a:p>
          <a:p>
            <a:r>
              <a:rPr lang="en-US" dirty="0"/>
              <a:t>3. Train Model</a:t>
            </a:r>
          </a:p>
          <a:p>
            <a:r>
              <a:rPr lang="en-US" dirty="0"/>
              <a:t>4. Graph predictions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45997-833B-C762-CE4E-4E6D37DF9E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19" y="436735"/>
            <a:ext cx="2618231" cy="59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5F25-494E-0ADB-671D-EC2E031FD2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multiple stocks</a:t>
            </a:r>
          </a:p>
          <a:p>
            <a:r>
              <a:rPr lang="en-US" dirty="0"/>
              <a:t>In parallel. </a:t>
            </a:r>
          </a:p>
          <a:p>
            <a:endParaRPr lang="en-US" dirty="0"/>
          </a:p>
          <a:p>
            <a:r>
              <a:rPr lang="en-US" dirty="0"/>
              <a:t>Parallelize Data</a:t>
            </a:r>
          </a:p>
          <a:p>
            <a:r>
              <a:rPr lang="en-US"/>
              <a:t>Normalization.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6E893-BF1F-8662-5640-343ED01AE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747A9-A21E-9163-0DCF-077BA9A3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83" y="0"/>
            <a:ext cx="814766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F1025-276E-5C3E-3E2C-3939626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Design 1 stock per</a:t>
            </a:r>
            <a:br>
              <a:rPr lang="en-US" dirty="0"/>
            </a:br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61538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59B5-2CC6-5C9D-A65E-EC50F1D2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training among cores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5D38EC-3800-C3DD-0C62-E1884530C7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461573"/>
            <a:ext cx="4754562" cy="3671578"/>
          </a:xfr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9C37857-32CC-1888-E8B8-C9D18CB3FCA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461573"/>
            <a:ext cx="4754562" cy="36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0E5A7-70A3-4E8E-296D-AF972356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Parallel Prediction of a single stock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B56F1555-D7D1-28F2-8431-AB23C6FD4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4" y="1627664"/>
            <a:ext cx="6896936" cy="36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6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DB3-A3E5-39C0-313C-11E6B31C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91CA-3116-E126-C2DF-68FC27DEF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9F009-3A9D-ACE9-8FA8-8B85E6F5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collection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930F-87C4-CF3C-80A1-2EE2805D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Alpha Vantage Web API.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Requires data preprocessing</a:t>
            </a:r>
          </a:p>
          <a:p>
            <a:r>
              <a:rPr lang="en-US">
                <a:solidFill>
                  <a:srgbClr val="FFFFFF"/>
                </a:solidFill>
              </a:rPr>
              <a:t>Kaggle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Data which comes preprocessed.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Still requires normalization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965D18-D60C-319D-9101-BCB6264FF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040"/>
            <a:ext cx="4352542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5829-348B-DC35-E753-C79A31A9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DF02-5AC5-432A-1ECC-E4AC2A3B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model is a LSTM.</a:t>
            </a:r>
          </a:p>
          <a:p>
            <a:r>
              <a:rPr lang="en-US" dirty="0"/>
              <a:t>LSTM model will learn patterns and temporal relationships within the stock prices over time.</a:t>
            </a:r>
          </a:p>
          <a:p>
            <a:r>
              <a:rPr lang="en-US" dirty="0"/>
              <a:t>Data set split into training and validation sets.</a:t>
            </a:r>
          </a:p>
          <a:p>
            <a:pPr lvl="1"/>
            <a:r>
              <a:rPr lang="en-US" dirty="0"/>
              <a:t>80-20 split </a:t>
            </a:r>
          </a:p>
          <a:p>
            <a:pPr lvl="1"/>
            <a:endParaRPr lang="en-US" sz="2200" dirty="0"/>
          </a:p>
          <a:p>
            <a:pPr marL="128016" lvl="1" indent="0">
              <a:buNone/>
            </a:pPr>
            <a:r>
              <a:rPr lang="en-US" sz="2200" dirty="0"/>
              <a:t>Training done on a simple American Airlines stock data set from 1970. </a:t>
            </a:r>
          </a:p>
          <a:p>
            <a:pPr marL="128016" lvl="1" indent="0">
              <a:buNone/>
            </a:pPr>
            <a:endParaRPr lang="en-US" sz="2200" dirty="0"/>
          </a:p>
          <a:p>
            <a:pPr marL="128016" lvl="1" indent="0">
              <a:buNone/>
            </a:pPr>
            <a:r>
              <a:rPr lang="en-US" sz="2200" dirty="0"/>
              <a:t>Visualize results via Python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16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342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Lato</vt:lpstr>
      <vt:lpstr>Tw Cen MT</vt:lpstr>
      <vt:lpstr>Tw Cen MT Condensed</vt:lpstr>
      <vt:lpstr>Wingdings 3</vt:lpstr>
      <vt:lpstr>Integral</vt:lpstr>
      <vt:lpstr>Stock Market Predictor</vt:lpstr>
      <vt:lpstr>Neural Network Model</vt:lpstr>
      <vt:lpstr>Serial Design</vt:lpstr>
      <vt:lpstr>Parallel Design 1 stock per process</vt:lpstr>
      <vt:lpstr>Dividing training among cores</vt:lpstr>
      <vt:lpstr>Parallel Prediction of a single stock</vt:lpstr>
      <vt:lpstr>Neural Network Model Training</vt:lpstr>
      <vt:lpstr>Data collection</vt:lpstr>
      <vt:lpstr>Model training </vt:lpstr>
      <vt:lpstr>PowerPoint Presentation</vt:lpstr>
      <vt:lpstr>Neural Network Testing</vt:lpstr>
      <vt:lpstr>Parallel Speedup testing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Joseph Cichy</dc:creator>
  <cp:lastModifiedBy>Andrew Joseph Cichy</cp:lastModifiedBy>
  <cp:revision>6</cp:revision>
  <dcterms:created xsi:type="dcterms:W3CDTF">2024-10-28T17:22:38Z</dcterms:created>
  <dcterms:modified xsi:type="dcterms:W3CDTF">2024-10-30T15:10:49Z</dcterms:modified>
</cp:coreProperties>
</file>