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Elastic network for GTF only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24098"/>
              </p:ext>
            </p:extLst>
          </p:nvPr>
        </p:nvGraphicFramePr>
        <p:xfrm>
          <a:off x="677334" y="2669546"/>
          <a:ext cx="2315502" cy="112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34"/>
                <a:gridCol w="771834"/>
                <a:gridCol w="771834"/>
              </a:tblGrid>
              <a:tr h="3753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CTRL</a:t>
                      </a:r>
                      <a:endParaRPr lang="en-US" dirty="0"/>
                    </a:p>
                  </a:txBody>
                  <a:tcPr/>
                </a:tc>
              </a:tr>
              <a:tr h="375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65" y="1320847"/>
            <a:ext cx="5890537" cy="51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16" y="563599"/>
            <a:ext cx="6250266" cy="5477763"/>
          </a:xfrm>
          <a:prstGeom prst="rect">
            <a:avLst/>
          </a:prstGeom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451935"/>
              </p:ext>
            </p:extLst>
          </p:nvPr>
        </p:nvGraphicFramePr>
        <p:xfrm>
          <a:off x="531446" y="2160588"/>
          <a:ext cx="2516553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0"/>
                <a:gridCol w="1477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# of</a:t>
                      </a:r>
                      <a:r>
                        <a:rPr lang="en-US" sz="1600" b="1" baseline="0" dirty="0" smtClean="0"/>
                        <a:t> seen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Frequency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6260 Unique genes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27" y="1320800"/>
            <a:ext cx="6476801" cy="523269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2000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3" y="1880481"/>
            <a:ext cx="6845194" cy="49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8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44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Elastic network for GTF only classification</vt:lpstr>
      <vt:lpstr>Classification Performance</vt:lpstr>
      <vt:lpstr>PowerPoint Presentation</vt:lpstr>
      <vt:lpstr>6260 Unique genes  </vt:lpstr>
      <vt:lpstr>Top 2000 coefficient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V. Hoojghan</dc:creator>
  <cp:lastModifiedBy>Amir V. Hoojghan</cp:lastModifiedBy>
  <cp:revision>10</cp:revision>
  <dcterms:created xsi:type="dcterms:W3CDTF">2016-11-18T16:48:12Z</dcterms:created>
  <dcterms:modified xsi:type="dcterms:W3CDTF">2016-12-01T16:28:38Z</dcterms:modified>
</cp:coreProperties>
</file>