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c96c9eaf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ac96c9e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d291e1e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ad291e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d291e1e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ad291e1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d291e1ea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d291e1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d291e1ea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d291e1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291e1ea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d291e1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291e1ea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291e1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- Overview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5638800" y="2000250"/>
            <a:ext cx="3231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Kasper D Hansen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@KasperDHansen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www.hansenlab.org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/>
        </p:nvSpPr>
        <p:spPr>
          <a:xfrm>
            <a:off x="651625" y="434425"/>
            <a:ext cx="79065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Annotation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is the process of giving context to your data using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external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information.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This can be done in many ways, but it usually involves linking your data to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online databases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390975" y="260675"/>
            <a:ext cx="82368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Example: annotating a probeset on the Affymetrix HGU95av2 microarray.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225900" y="1516100"/>
            <a:ext cx="2632500" cy="7254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Affymetrix identifier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39730_at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210300" y="2781125"/>
            <a:ext cx="2663700" cy="9042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ENTREZ identifier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" name="Google Shape;44;p10"/>
          <p:cNvCxnSpPr>
            <a:stCxn id="42" idx="2"/>
            <a:endCxn id="43" idx="0"/>
          </p:cNvCxnSpPr>
          <p:nvPr/>
        </p:nvCxnSpPr>
        <p:spPr>
          <a:xfrm>
            <a:off x="1542150" y="2241500"/>
            <a:ext cx="0" cy="539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050" y="1446975"/>
            <a:ext cx="5412475" cy="36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169350" y="4153025"/>
            <a:ext cx="2745600" cy="8688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Affymetrix identifier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1635_at</a:t>
            </a:r>
            <a:endParaRPr sz="1800">
              <a:solidFill>
                <a:srgbClr val="4A86E8"/>
              </a:solidFill>
            </a:endParaRPr>
          </a:p>
        </p:txBody>
      </p:sp>
      <p:cxnSp>
        <p:nvCxnSpPr>
          <p:cNvPr id="47" name="Google Shape;47;p10"/>
          <p:cNvCxnSpPr>
            <a:stCxn id="46" idx="0"/>
            <a:endCxn id="43" idx="2"/>
          </p:cNvCxnSpPr>
          <p:nvPr/>
        </p:nvCxnSpPr>
        <p:spPr>
          <a:xfrm rot="10800000">
            <a:off x="1542150" y="3685325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" name="Google Shape;48;p10"/>
          <p:cNvCxnSpPr>
            <a:stCxn id="43" idx="3"/>
            <a:endCxn id="49" idx="2"/>
          </p:cNvCxnSpPr>
          <p:nvPr/>
        </p:nvCxnSpPr>
        <p:spPr>
          <a:xfrm flipH="1" rot="10800000">
            <a:off x="2874000" y="3067325"/>
            <a:ext cx="728100" cy="1659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" name="Google Shape;49;p10"/>
          <p:cNvSpPr/>
          <p:nvPr/>
        </p:nvSpPr>
        <p:spPr>
          <a:xfrm>
            <a:off x="3602050" y="2676875"/>
            <a:ext cx="834000" cy="7812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/>
        </p:nvSpPr>
        <p:spPr>
          <a:xfrm>
            <a:off x="390975" y="260675"/>
            <a:ext cx="823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Example: annotating a genomic interval.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1"/>
          <p:cNvSpPr/>
          <p:nvPr/>
        </p:nvSpPr>
        <p:spPr>
          <a:xfrm>
            <a:off x="1186400" y="1038225"/>
            <a:ext cx="3887700" cy="7254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Genome coordinates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chr7:27,136,000-27,137,000</a:t>
            </a:r>
            <a:endParaRPr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" name="Google Shape;56;p11"/>
          <p:cNvCxnSpPr/>
          <p:nvPr/>
        </p:nvCxnSpPr>
        <p:spPr>
          <a:xfrm>
            <a:off x="5074350" y="1761875"/>
            <a:ext cx="789900" cy="227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5" y="2299875"/>
            <a:ext cx="8400715" cy="28436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5829875" y="1989625"/>
            <a:ext cx="2094000" cy="30843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712450" y="825400"/>
            <a:ext cx="7072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Some annotation is just experimental data from other groups.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5" y="2299875"/>
            <a:ext cx="8400715" cy="28436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/>
          <p:nvPr/>
        </p:nvSpPr>
        <p:spPr>
          <a:xfrm>
            <a:off x="69525" y="3866375"/>
            <a:ext cx="8583300" cy="3345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712450" y="825400"/>
            <a:ext cx="70722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How to annotate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100-10,000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items?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Need to do this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programmatically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easily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!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712450" y="825400"/>
            <a:ext cx="81063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Two main approaches in Bioconductor: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Annotation packages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: (ex. hgu95av2.db)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This is “preprocessed” and “packaged” annotation.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Query online resources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: like UCSC or ENSEMBL.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