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ba9a32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2f6ba9a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6ba9a3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f6ba9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6ba9a32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6ba9a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6ba9a32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6ba9a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c9cd6031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c9cd603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5638800" y="2000250"/>
            <a:ext cx="3231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Kasper D Hansen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@KasperDHansen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www.hansenlab.org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269350" y="411050"/>
            <a:ext cx="4778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Experimental data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1185000" y="1880803"/>
            <a:ext cx="4778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Metadata (on exp)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2626700" y="3472059"/>
            <a:ext cx="4778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Annotation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269350" y="1031925"/>
            <a:ext cx="6898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Gene 1 has an expression level of 7.65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1185000" y="2435925"/>
            <a:ext cx="38490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Sample 1 is a 65y woman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2626700" y="4019467"/>
            <a:ext cx="53592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Gene 1 is highly conserved in yeast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534412" y="414910"/>
            <a:ext cx="4882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Raw (unprocessed)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300" y="0"/>
            <a:ext cx="4217700" cy="29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/>
        </p:nvSpPr>
        <p:spPr>
          <a:xfrm>
            <a:off x="534412" y="2965310"/>
            <a:ext cx="4882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Preprocessed data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534412" y="3847535"/>
            <a:ext cx="4882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b="1" sz="4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4922250" y="3054250"/>
            <a:ext cx="5308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1 is expressed at 7.65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922250" y="3847525"/>
            <a:ext cx="5308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14 is altered in cancer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251950" y="599500"/>
            <a:ext cx="0" cy="3953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10"/>
          <p:cNvCxnSpPr/>
          <p:nvPr/>
        </p:nvCxnSpPr>
        <p:spPr>
          <a:xfrm>
            <a:off x="1237722" y="1293100"/>
            <a:ext cx="0" cy="1672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4" name="Google Shape;54;p10"/>
          <p:cNvSpPr txBox="1"/>
          <p:nvPr/>
        </p:nvSpPr>
        <p:spPr>
          <a:xfrm>
            <a:off x="1306958" y="1646960"/>
            <a:ext cx="4882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Intermediates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4294967295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97979"/>
                </a:solidFill>
              </a:rPr>
              <a:t>If everybody puts their gene expression data into the same kind of </a:t>
            </a:r>
            <a:r>
              <a:rPr lang="en" sz="3000">
                <a:solidFill>
                  <a:srgbClr val="FF0000"/>
                </a:solidFill>
              </a:rPr>
              <a:t>box</a:t>
            </a:r>
            <a:r>
              <a:rPr lang="en" sz="3000">
                <a:solidFill>
                  <a:srgbClr val="797979"/>
                </a:solidFill>
              </a:rPr>
              <a:t>, it doesn’t matter how the data came about, but that box is the same and can be used by analytic tools</a:t>
            </a:r>
            <a:endParaRPr sz="3000">
              <a:solidFill>
                <a:srgbClr val="797979"/>
              </a:solidFill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3188625" y="3388450"/>
            <a:ext cx="50391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Robert Gentleman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on “Successful Comp Bio Software”,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Nat. Biotech (2013) 31:894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669000" y="608175"/>
            <a:ext cx="7473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3341025" y="2446125"/>
            <a:ext cx="664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  <p:sp>
        <p:nvSpPr>
          <p:cNvPr id="63" name="Google Shape;63;p11"/>
          <p:cNvSpPr txBox="1"/>
          <p:nvPr/>
        </p:nvSpPr>
        <p:spPr>
          <a:xfrm>
            <a:off x="5613375" y="113650"/>
            <a:ext cx="30000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Data Container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" name="Google Shape;64;p11"/>
          <p:cNvCxnSpPr/>
          <p:nvPr/>
        </p:nvCxnSpPr>
        <p:spPr>
          <a:xfrm flipH="1">
            <a:off x="5768900" y="721125"/>
            <a:ext cx="339000" cy="78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2"/>
          <p:cNvCxnSpPr>
            <a:stCxn id="70" idx="2"/>
            <a:endCxn id="71" idx="0"/>
          </p:cNvCxnSpPr>
          <p:nvPr/>
        </p:nvCxnSpPr>
        <p:spPr>
          <a:xfrm>
            <a:off x="2171400" y="755750"/>
            <a:ext cx="1853400" cy="129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2"/>
          <p:cNvCxnSpPr>
            <a:stCxn id="73" idx="2"/>
          </p:cNvCxnSpPr>
          <p:nvPr/>
        </p:nvCxnSpPr>
        <p:spPr>
          <a:xfrm flipH="1">
            <a:off x="4009300" y="755750"/>
            <a:ext cx="8700" cy="130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2"/>
          <p:cNvCxnSpPr>
            <a:stCxn id="75" idx="2"/>
          </p:cNvCxnSpPr>
          <p:nvPr/>
        </p:nvCxnSpPr>
        <p:spPr>
          <a:xfrm flipH="1">
            <a:off x="4009350" y="755750"/>
            <a:ext cx="2139900" cy="133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2"/>
          <p:cNvSpPr/>
          <p:nvPr/>
        </p:nvSpPr>
        <p:spPr>
          <a:xfrm>
            <a:off x="1380747" y="182450"/>
            <a:ext cx="1581300" cy="5733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3227350" y="182450"/>
            <a:ext cx="1581300" cy="5733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5321950" y="182450"/>
            <a:ext cx="1581300" cy="5733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2339100" y="2076525"/>
            <a:ext cx="33972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Common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Data Container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2478175" y="2050450"/>
            <a:ext cx="3093000" cy="117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535000" y="3596900"/>
            <a:ext cx="3093000" cy="117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3379750" y="3870650"/>
            <a:ext cx="15291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" name="Google Shape;81;p12"/>
          <p:cNvCxnSpPr>
            <a:endCxn id="79" idx="0"/>
          </p:cNvCxnSpPr>
          <p:nvPr/>
        </p:nvCxnSpPr>
        <p:spPr>
          <a:xfrm>
            <a:off x="4081500" y="3223400"/>
            <a:ext cx="0" cy="37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2"/>
          <p:cNvSpPr txBox="1"/>
          <p:nvPr/>
        </p:nvSpPr>
        <p:spPr>
          <a:xfrm>
            <a:off x="1650150" y="182450"/>
            <a:ext cx="1042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Raw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3492400" y="182450"/>
            <a:ext cx="1042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Raw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5628000" y="182450"/>
            <a:ext cx="10425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Raw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5988225" y="1177625"/>
            <a:ext cx="33972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Preprocessing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(Vendor specific)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5988225" y="3065690"/>
            <a:ext cx="2934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Analysis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