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c13d0a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2f6c13d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6c13d0a_4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f6c13d0a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6c13d0a_4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6c13d0a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c9cd9f6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c9cd9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6c13d0a_5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6c13d0a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6c13d0a_5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6c13d0a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6c13d0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6c13d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6c13d0a_5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6c13d0a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None/>
              <a:defRPr>
                <a:solidFill>
                  <a:srgbClr val="4A86E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5272875" y="38525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244700" y="1970475"/>
            <a:ext cx="8603100" cy="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+ CIte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ation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097400" y="783600"/>
            <a:ext cx="6979800" cy="18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4000">
                <a:solidFill>
                  <a:srgbClr val="797979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4448491" y="14100"/>
            <a:ext cx="4674900" cy="366900"/>
          </a:xfrm>
          <a:prstGeom prst="rect">
            <a:avLst/>
          </a:prstGeom>
          <a:solidFill>
            <a:srgbClr val="000000">
              <a:alpha val="740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5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/>
        </p:nvSpPr>
        <p:spPr>
          <a:xfrm>
            <a:off x="609600" y="838200"/>
            <a:ext cx="60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endParaRPr/>
          </a:p>
        </p:txBody>
      </p:sp>
      <p:sp>
        <p:nvSpPr>
          <p:cNvPr id="19" name="Google Shape;19;p5"/>
          <p:cNvSpPr txBox="1"/>
          <p:nvPr/>
        </p:nvSpPr>
        <p:spPr>
          <a:xfrm>
            <a:off x="7086600" y="1676400"/>
            <a:ext cx="6504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(not printed)">
  <p:cSld name="CUSTOM">
    <p:bg>
      <p:bgPr>
        <a:solidFill>
          <a:srgbClr val="43434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137032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A4C2F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Char char="●"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■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38075" y="1002223"/>
            <a:ext cx="77724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ExpressionSet (overview)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5638800" y="2000250"/>
            <a:ext cx="32316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Kasper D Hansen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@KasperDHansen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www.hansenlab.org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435697"/>
            <a:ext cx="32194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 txBox="1"/>
          <p:nvPr/>
        </p:nvSpPr>
        <p:spPr>
          <a:xfrm>
            <a:off x="5021875" y="4248600"/>
            <a:ext cx="40227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Expression matrix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3219450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/>
          <p:nvPr/>
        </p:nvSpPr>
        <p:spPr>
          <a:xfrm>
            <a:off x="4283350" y="152400"/>
            <a:ext cx="29802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Phenotype data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895975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/>
          <p:nvPr/>
        </p:nvSpPr>
        <p:spPr>
          <a:xfrm>
            <a:off x="5630050" y="4196450"/>
            <a:ext cx="30000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Feature data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895975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/>
          <p:nvPr/>
        </p:nvSpPr>
        <p:spPr>
          <a:xfrm>
            <a:off x="5195600" y="842775"/>
            <a:ext cx="4031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979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1511775" y="2354550"/>
            <a:ext cx="3414600" cy="25698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895975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195600" y="842775"/>
            <a:ext cx="4031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979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885375" y="112950"/>
            <a:ext cx="2745600" cy="25698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4957050" y="2081200"/>
            <a:ext cx="2745600" cy="25698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895975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5195600" y="842775"/>
            <a:ext cx="40314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797979"/>
                </a:solidFill>
                <a:latin typeface="Lato"/>
                <a:ea typeface="Lato"/>
                <a:cs typeface="Lato"/>
                <a:sym typeface="Lato"/>
              </a:rPr>
              <a:t>“ExpressionSet”</a:t>
            </a:r>
            <a:endParaRPr sz="4000">
              <a:solidFill>
                <a:srgbClr val="79797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4231200"/>
            <a:ext cx="37098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Expression matrix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5711300" y="4231325"/>
            <a:ext cx="3000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Feature data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26625" y="152400"/>
            <a:ext cx="30000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Phenotype data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5895975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238975" y="1042600"/>
            <a:ext cx="23334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797979"/>
                </a:solidFill>
                <a:latin typeface="Lato"/>
                <a:ea typeface="Lato"/>
                <a:cs typeface="Lato"/>
                <a:sym typeface="Lato"/>
              </a:rPr>
              <a:t>“eSet”</a:t>
            </a:r>
            <a:endParaRPr sz="4000">
              <a:solidFill>
                <a:srgbClr val="7979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