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6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c96c9ea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ac96c9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d291e1e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ad291e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d291e1ea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d291e1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7326fe4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b7326fe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7326fe4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7326fe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7326fe4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7326fe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GRanges - Overview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5638800" y="2000250"/>
            <a:ext cx="3231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Kasper D Hansen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@KasperDHansen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www.hansenlab.org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651625" y="434425"/>
            <a:ext cx="79065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GRanges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is a data structure for storing genomic intervals.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They are fast and efficient and have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transformed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my own work.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Every R user dealing with genomic data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needs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this material. 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730425" y="3298225"/>
            <a:ext cx="7983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Promoters, Genes, SNPs, CpG Islands, ….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Sequencing reads; mapped and processed.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50" y="1655863"/>
            <a:ext cx="66675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/>
        </p:nvSpPr>
        <p:spPr>
          <a:xfrm>
            <a:off x="730425" y="582150"/>
            <a:ext cx="7072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Many entities in genomics are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intervals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sets of intervals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(of integers):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50" y="1655863"/>
            <a:ext cx="66675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/>
        </p:nvSpPr>
        <p:spPr>
          <a:xfrm>
            <a:off x="846850" y="582150"/>
            <a:ext cx="7072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Many tasks involves relating sets of intervals to each other: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2697650" y="1582625"/>
            <a:ext cx="287700" cy="180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846850" y="3271875"/>
            <a:ext cx="83658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Which promoters contains SNPs?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Which TF binding sites overlap a promoter?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Which genes are covered by sequencing reads?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651625" y="434425"/>
            <a:ext cx="7906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GRanges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2985375" y="656439"/>
            <a:ext cx="46758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GRanges with 3 ranges and 0 metadata columns: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seqnames    ranges strand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&lt;Rle&gt; &lt;IRanges&gt;  &lt;Rle&gt;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A1     chr1           [1, 3]         +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A2     chr1           [3, 5]         -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A3     chr1           [5, 7]         +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---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seqlengths: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chr1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651625" y="3039351"/>
            <a:ext cx="79065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Functionality in the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GenomicRanges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and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IRanges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packages.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These packages are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fast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efficient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, but can appear complicated.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651625" y="434425"/>
            <a:ext cx="7906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Software described in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Lawrence et al. (2013) PLoS Comp Bio.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Alternative: much functionality overlaps with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bedtools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; a popular command line tool.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