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61" r:id="rId5"/>
    <p:sldId id="257" r:id="rId6"/>
    <p:sldId id="259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63CB0-A40F-4578-8EF5-1DE654BE057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085371C-5D08-4746-AFA8-6960D62EFB71}">
      <dgm:prSet/>
      <dgm:spPr/>
      <dgm:t>
        <a:bodyPr/>
        <a:lstStyle/>
        <a:p>
          <a:pPr>
            <a:defRPr cap="all"/>
          </a:pPr>
          <a:r>
            <a:rPr lang="en-US" dirty="0"/>
            <a:t>Which CLUB NATION has the highest number of assists ?</a:t>
          </a:r>
        </a:p>
      </dgm:t>
    </dgm:pt>
    <dgm:pt modelId="{7E1DEC55-06F5-40A9-BA61-1790562F6B8F}" type="parTrans" cxnId="{FDF20C4D-0E22-4BE4-917F-9D9499F0F2D9}">
      <dgm:prSet/>
      <dgm:spPr/>
      <dgm:t>
        <a:bodyPr/>
        <a:lstStyle/>
        <a:p>
          <a:endParaRPr lang="en-US"/>
        </a:p>
      </dgm:t>
    </dgm:pt>
    <dgm:pt modelId="{4269DBB1-F9A5-4480-ADB3-0FCD2739369B}" type="sibTrans" cxnId="{FDF20C4D-0E22-4BE4-917F-9D9499F0F2D9}">
      <dgm:prSet/>
      <dgm:spPr/>
      <dgm:t>
        <a:bodyPr/>
        <a:lstStyle/>
        <a:p>
          <a:endParaRPr lang="en-US"/>
        </a:p>
      </dgm:t>
    </dgm:pt>
    <dgm:pt modelId="{E2F8E8B8-8B3A-492B-9453-501CDE8270E8}">
      <dgm:prSet/>
      <dgm:spPr/>
      <dgm:t>
        <a:bodyPr/>
        <a:lstStyle/>
        <a:p>
          <a:pPr>
            <a:defRPr cap="all"/>
          </a:pPr>
          <a:r>
            <a:rPr lang="en-US"/>
            <a:t>Is there a significant relationship between assists and goals scored ?</a:t>
          </a:r>
        </a:p>
      </dgm:t>
    </dgm:pt>
    <dgm:pt modelId="{29CD51CF-9D45-4B11-BF5C-A261220AFE57}" type="parTrans" cxnId="{5FA63D17-9E51-48DF-B7FF-7BC5748DA0FC}">
      <dgm:prSet/>
      <dgm:spPr/>
      <dgm:t>
        <a:bodyPr/>
        <a:lstStyle/>
        <a:p>
          <a:endParaRPr lang="en-US"/>
        </a:p>
      </dgm:t>
    </dgm:pt>
    <dgm:pt modelId="{EB0C2DED-16F4-4ED5-B8FB-5AD0A424C27C}" type="sibTrans" cxnId="{5FA63D17-9E51-48DF-B7FF-7BC5748DA0FC}">
      <dgm:prSet/>
      <dgm:spPr/>
      <dgm:t>
        <a:bodyPr/>
        <a:lstStyle/>
        <a:p>
          <a:endParaRPr lang="en-US"/>
        </a:p>
      </dgm:t>
    </dgm:pt>
    <dgm:pt modelId="{114E8F2A-8584-460E-9819-AE34CFE84FE2}" type="pres">
      <dgm:prSet presAssocID="{D6A63CB0-A40F-4578-8EF5-1DE654BE0573}" presName="root" presStyleCnt="0">
        <dgm:presLayoutVars>
          <dgm:dir/>
          <dgm:resizeHandles val="exact"/>
        </dgm:presLayoutVars>
      </dgm:prSet>
      <dgm:spPr/>
    </dgm:pt>
    <dgm:pt modelId="{1C0C3441-03ED-44CB-A48A-40015DEE01BB}" type="pres">
      <dgm:prSet presAssocID="{1085371C-5D08-4746-AFA8-6960D62EFB71}" presName="compNode" presStyleCnt="0"/>
      <dgm:spPr/>
    </dgm:pt>
    <dgm:pt modelId="{D8576D3B-63E8-4231-9020-5358469D98EB}" type="pres">
      <dgm:prSet presAssocID="{1085371C-5D08-4746-AFA8-6960D62EFB7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D24DBBD-5C90-4DCC-AEEE-D6C0D977B418}" type="pres">
      <dgm:prSet presAssocID="{1085371C-5D08-4746-AFA8-6960D62EFB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E05B8873-38E7-47DC-BCE0-E267E9CE1F9B}" type="pres">
      <dgm:prSet presAssocID="{1085371C-5D08-4746-AFA8-6960D62EFB71}" presName="spaceRect" presStyleCnt="0"/>
      <dgm:spPr/>
    </dgm:pt>
    <dgm:pt modelId="{43FFBBC1-7B96-4A95-B1A8-94F665FD8914}" type="pres">
      <dgm:prSet presAssocID="{1085371C-5D08-4746-AFA8-6960D62EFB71}" presName="textRect" presStyleLbl="revTx" presStyleIdx="0" presStyleCnt="2">
        <dgm:presLayoutVars>
          <dgm:chMax val="1"/>
          <dgm:chPref val="1"/>
        </dgm:presLayoutVars>
      </dgm:prSet>
      <dgm:spPr/>
    </dgm:pt>
    <dgm:pt modelId="{3EB5CF33-C0F3-4014-8808-A882B5A8C61E}" type="pres">
      <dgm:prSet presAssocID="{4269DBB1-F9A5-4480-ADB3-0FCD2739369B}" presName="sibTrans" presStyleCnt="0"/>
      <dgm:spPr/>
    </dgm:pt>
    <dgm:pt modelId="{16CBF8BB-B383-4524-AF45-CF7FDCEA7FC8}" type="pres">
      <dgm:prSet presAssocID="{E2F8E8B8-8B3A-492B-9453-501CDE8270E8}" presName="compNode" presStyleCnt="0"/>
      <dgm:spPr/>
    </dgm:pt>
    <dgm:pt modelId="{9E1D5124-56D1-4887-AAB0-8309D57E91D8}" type="pres">
      <dgm:prSet presAssocID="{E2F8E8B8-8B3A-492B-9453-501CDE8270E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B0917E7-739F-4F43-AF6B-93882E25FD70}" type="pres">
      <dgm:prSet presAssocID="{E2F8E8B8-8B3A-492B-9453-501CDE8270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2058F98-83CA-4587-9F0C-D7EF80E23781}" type="pres">
      <dgm:prSet presAssocID="{E2F8E8B8-8B3A-492B-9453-501CDE8270E8}" presName="spaceRect" presStyleCnt="0"/>
      <dgm:spPr/>
    </dgm:pt>
    <dgm:pt modelId="{C56C3181-8E00-4F65-922A-6EC09406F7A4}" type="pres">
      <dgm:prSet presAssocID="{E2F8E8B8-8B3A-492B-9453-501CDE8270E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FA63D17-9E51-48DF-B7FF-7BC5748DA0FC}" srcId="{D6A63CB0-A40F-4578-8EF5-1DE654BE0573}" destId="{E2F8E8B8-8B3A-492B-9453-501CDE8270E8}" srcOrd="1" destOrd="0" parTransId="{29CD51CF-9D45-4B11-BF5C-A261220AFE57}" sibTransId="{EB0C2DED-16F4-4ED5-B8FB-5AD0A424C27C}"/>
    <dgm:cxn modelId="{19560421-7E1E-404D-9CA7-E241572EABE5}" type="presOf" srcId="{1085371C-5D08-4746-AFA8-6960D62EFB71}" destId="{43FFBBC1-7B96-4A95-B1A8-94F665FD8914}" srcOrd="0" destOrd="0" presId="urn:microsoft.com/office/officeart/2018/5/layout/IconLeafLabelList"/>
    <dgm:cxn modelId="{FDF20C4D-0E22-4BE4-917F-9D9499F0F2D9}" srcId="{D6A63CB0-A40F-4578-8EF5-1DE654BE0573}" destId="{1085371C-5D08-4746-AFA8-6960D62EFB71}" srcOrd="0" destOrd="0" parTransId="{7E1DEC55-06F5-40A9-BA61-1790562F6B8F}" sibTransId="{4269DBB1-F9A5-4480-ADB3-0FCD2739369B}"/>
    <dgm:cxn modelId="{4D0E7C61-E77F-495B-AF8A-E36CBC885DD2}" type="presOf" srcId="{D6A63CB0-A40F-4578-8EF5-1DE654BE0573}" destId="{114E8F2A-8584-460E-9819-AE34CFE84FE2}" srcOrd="0" destOrd="0" presId="urn:microsoft.com/office/officeart/2018/5/layout/IconLeafLabelList"/>
    <dgm:cxn modelId="{F530B9BD-9F92-4650-A9C0-98DA5228C3C9}" type="presOf" srcId="{E2F8E8B8-8B3A-492B-9453-501CDE8270E8}" destId="{C56C3181-8E00-4F65-922A-6EC09406F7A4}" srcOrd="0" destOrd="0" presId="urn:microsoft.com/office/officeart/2018/5/layout/IconLeafLabelList"/>
    <dgm:cxn modelId="{027E9C18-AD8F-4E75-8C7F-AAE4972C23EE}" type="presParOf" srcId="{114E8F2A-8584-460E-9819-AE34CFE84FE2}" destId="{1C0C3441-03ED-44CB-A48A-40015DEE01BB}" srcOrd="0" destOrd="0" presId="urn:microsoft.com/office/officeart/2018/5/layout/IconLeafLabelList"/>
    <dgm:cxn modelId="{A7915C8D-4C88-4933-A625-86EA63DF9E9A}" type="presParOf" srcId="{1C0C3441-03ED-44CB-A48A-40015DEE01BB}" destId="{D8576D3B-63E8-4231-9020-5358469D98EB}" srcOrd="0" destOrd="0" presId="urn:microsoft.com/office/officeart/2018/5/layout/IconLeafLabelList"/>
    <dgm:cxn modelId="{A91AFD1E-3AD9-4898-A0A8-A07455B41834}" type="presParOf" srcId="{1C0C3441-03ED-44CB-A48A-40015DEE01BB}" destId="{AD24DBBD-5C90-4DCC-AEEE-D6C0D977B418}" srcOrd="1" destOrd="0" presId="urn:microsoft.com/office/officeart/2018/5/layout/IconLeafLabelList"/>
    <dgm:cxn modelId="{D7F5764E-9C61-4C31-A233-23E855F119B2}" type="presParOf" srcId="{1C0C3441-03ED-44CB-A48A-40015DEE01BB}" destId="{E05B8873-38E7-47DC-BCE0-E267E9CE1F9B}" srcOrd="2" destOrd="0" presId="urn:microsoft.com/office/officeart/2018/5/layout/IconLeafLabelList"/>
    <dgm:cxn modelId="{7A6CB1EC-577A-4997-9A43-9F35F89B9724}" type="presParOf" srcId="{1C0C3441-03ED-44CB-A48A-40015DEE01BB}" destId="{43FFBBC1-7B96-4A95-B1A8-94F665FD8914}" srcOrd="3" destOrd="0" presId="urn:microsoft.com/office/officeart/2018/5/layout/IconLeafLabelList"/>
    <dgm:cxn modelId="{7CFC6784-C669-453A-849C-724AF9F09F11}" type="presParOf" srcId="{114E8F2A-8584-460E-9819-AE34CFE84FE2}" destId="{3EB5CF33-C0F3-4014-8808-A882B5A8C61E}" srcOrd="1" destOrd="0" presId="urn:microsoft.com/office/officeart/2018/5/layout/IconLeafLabelList"/>
    <dgm:cxn modelId="{287D6F33-0504-425A-8A73-10DDFF226884}" type="presParOf" srcId="{114E8F2A-8584-460E-9819-AE34CFE84FE2}" destId="{16CBF8BB-B383-4524-AF45-CF7FDCEA7FC8}" srcOrd="2" destOrd="0" presId="urn:microsoft.com/office/officeart/2018/5/layout/IconLeafLabelList"/>
    <dgm:cxn modelId="{91676EBD-B711-464C-AAA3-32ED51B131A6}" type="presParOf" srcId="{16CBF8BB-B383-4524-AF45-CF7FDCEA7FC8}" destId="{9E1D5124-56D1-4887-AAB0-8309D57E91D8}" srcOrd="0" destOrd="0" presId="urn:microsoft.com/office/officeart/2018/5/layout/IconLeafLabelList"/>
    <dgm:cxn modelId="{4B4EDB48-0B5C-4DAC-AC62-643AF0056ACB}" type="presParOf" srcId="{16CBF8BB-B383-4524-AF45-CF7FDCEA7FC8}" destId="{7B0917E7-739F-4F43-AF6B-93882E25FD70}" srcOrd="1" destOrd="0" presId="urn:microsoft.com/office/officeart/2018/5/layout/IconLeafLabelList"/>
    <dgm:cxn modelId="{28F2F871-6274-4DCB-A0E2-DFC95757DC98}" type="presParOf" srcId="{16CBF8BB-B383-4524-AF45-CF7FDCEA7FC8}" destId="{32058F98-83CA-4587-9F0C-D7EF80E23781}" srcOrd="2" destOrd="0" presId="urn:microsoft.com/office/officeart/2018/5/layout/IconLeafLabelList"/>
    <dgm:cxn modelId="{F3B8C5D6-75CB-4957-95CB-02A6AF83CE7D}" type="presParOf" srcId="{16CBF8BB-B383-4524-AF45-CF7FDCEA7FC8}" destId="{C56C3181-8E00-4F65-922A-6EC09406F7A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76D3B-63E8-4231-9020-5358469D98EB}">
      <dsp:nvSpPr>
        <dsp:cNvPr id="0" name=""/>
        <dsp:cNvSpPr/>
      </dsp:nvSpPr>
      <dsp:spPr>
        <a:xfrm>
          <a:off x="2044800" y="17443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4DBBD-5C90-4DCC-AEEE-D6C0D977B418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FBBC1-7B96-4A95-B1A8-94F665FD8914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Which CLUB NATION has the highest number of assists ?</a:t>
          </a:r>
        </a:p>
      </dsp:txBody>
      <dsp:txXfrm>
        <a:off x="1342800" y="3054438"/>
        <a:ext cx="3600000" cy="720000"/>
      </dsp:txXfrm>
    </dsp:sp>
    <dsp:sp modelId="{9E1D5124-56D1-4887-AAB0-8309D57E91D8}">
      <dsp:nvSpPr>
        <dsp:cNvPr id="0" name=""/>
        <dsp:cNvSpPr/>
      </dsp:nvSpPr>
      <dsp:spPr>
        <a:xfrm>
          <a:off x="6274800" y="17443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917E7-739F-4F43-AF6B-93882E25FD70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C3181-8E00-4F65-922A-6EC09406F7A4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Is there a significant relationship between assists and goals scored ?</a:t>
          </a:r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9310-248C-11D3-56E2-F1574AD3D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FF1E2-920D-9E5E-387B-05A35BE20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4A65-2063-6032-1A74-B40D8E05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14E-17D6-AD40-B04E-FE220A86801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3B62D-5E25-EEC2-9144-F20351B3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FBCC-9063-D759-8ED7-D028ED78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9F02-DEA9-B84B-8209-B344ABC6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1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5F63-2928-520E-5EBD-7F4D78D1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54BC2-7096-82A2-0426-53CF0A251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5F31E-EDC7-532E-BC3F-8D60C328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14E-17D6-AD40-B04E-FE220A86801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573D1-55B3-446B-BC3C-8A58633F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5EFB-A4AD-8E96-6950-F6E32661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9F02-DEA9-B84B-8209-B344ABC6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4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B06B3-A19F-A1C2-A694-628F377A2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8E1EA-56CD-26B1-F939-57AFC8DBD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3A9B-D90E-C999-35DB-6C452553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14E-17D6-AD40-B04E-FE220A86801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2A00-6D99-F9A1-98B0-9BAA45A7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F7C6-21C2-7F4D-2E67-8D295C00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9F02-DEA9-B84B-8209-B344ABC6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8514-AAF6-E8ED-0BB5-7CE587FF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366D-6EC9-0543-85BB-17D0C574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C090-28DD-FA8D-5FD4-BC3E1006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14E-17D6-AD40-B04E-FE220A86801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9600-D64F-7293-8CFB-A3180AC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42295-1272-9B69-B574-8A04C06B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9F02-DEA9-B84B-8209-B344ABC6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5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74E7-2707-8B0F-1892-D50D6BAF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547E-9634-0610-44A9-5BC4E0C4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E1D5-90FB-74AA-11FF-16438A99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14E-17D6-AD40-B04E-FE220A86801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DE69-3B8B-0A59-5D55-1BD83812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F1CE-6FCB-BA79-969E-FE98BCE0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9F02-DEA9-B84B-8209-B344ABC6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F0BF-1516-C38E-4535-D9C19A72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D985-B93B-72C4-1058-E445CA1AB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14B3E-CCA2-4A8B-6A70-8DFB76D25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447C5-A2C8-832A-2DE3-E70B06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14E-17D6-AD40-B04E-FE220A86801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A5F66-7C59-9A5C-5E8C-720DE636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AAD05-FFBE-76DE-4A32-2D34D13E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9F02-DEA9-B84B-8209-B344ABC6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C8B1-3C80-7A41-E806-00D4B66F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3370B-82F9-36E5-D82E-101C3EE74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98867-4B1C-EA46-A784-7CC01489E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0F6DD-403E-1F4D-F2A1-EF894DD5C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545C6-961F-03FD-579B-01E618CB3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EB750-74BF-7117-CCDB-B04B415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14E-17D6-AD40-B04E-FE220A86801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EEB4F-1F9C-9AAD-70CB-CEECD67D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5C641-2692-F9C5-2D4A-B8291397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9F02-DEA9-B84B-8209-B344ABC6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06D-7177-5A94-60AB-DDFAD59B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0BCD6-596D-5588-A141-344DE98E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14E-17D6-AD40-B04E-FE220A86801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A17EE-E9EC-C797-D9F2-A83A9BF8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65543-2849-24E4-72D1-2C36C7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9F02-DEA9-B84B-8209-B344ABC6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2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C864B-F969-4E72-79BC-D960DBFE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14E-17D6-AD40-B04E-FE220A86801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03753-D6C0-11E6-DD74-FC40224F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9DF01-6EF0-BDBA-C30B-180BA8CC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9F02-DEA9-B84B-8209-B344ABC6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8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1E2A-8FB7-89EB-7C31-DA50FE8F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7AF0-E307-F19B-A7A8-CD4C831D8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ACB32-9483-A374-3F3B-1E2A9C7E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E4B3F-D958-7CA2-5D97-D59F1929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14E-17D6-AD40-B04E-FE220A86801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8B0E4-B758-1701-FDCB-DA29E57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B8209-D530-87FE-A93B-DCCCF717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9F02-DEA9-B84B-8209-B344ABC6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C0A7-FE4C-7473-56E9-B9565B3D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F686E-BE25-D2A6-3B4D-77E3EEA6D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92CF5-56C4-DAEA-B00A-017C8158E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E4D94-83D9-5407-655D-87EBD006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314E-17D6-AD40-B04E-FE220A86801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30C11-D3B0-608B-2CA0-5FB2AB68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8C4F8-EE47-252A-F875-AD77A83D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9F02-DEA9-B84B-8209-B344ABC6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D3468-F447-3AE5-27EC-34475632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F0CC-D231-2E8A-31D7-5134AE96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E6D7-F4F2-6CF2-31CB-943B3F674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314E-17D6-AD40-B04E-FE220A86801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BFE4-C920-892A-144D-4A7BD93A2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B8D2-4FEB-547B-09AA-DA55C27E0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9F02-DEA9-B84B-8209-B344ABC63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B5B1-8530-5E90-A335-601216D87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ISTA 131 Final Project</a:t>
            </a:r>
            <a:br>
              <a:rPr lang="en-US" dirty="0"/>
            </a:br>
            <a:r>
              <a:rPr lang="en-US" sz="2000" dirty="0"/>
              <a:t>UCL Champions league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ABC22-BF2D-76AB-6A78-A406C0494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7156"/>
            <a:ext cx="9144000" cy="1655762"/>
          </a:xfrm>
        </p:spPr>
        <p:txBody>
          <a:bodyPr/>
          <a:lstStyle/>
          <a:p>
            <a:r>
              <a:rPr lang="en-US" dirty="0"/>
              <a:t>Anshul </a:t>
            </a:r>
            <a:r>
              <a:rPr lang="en-US" dirty="0" err="1"/>
              <a:t>Hallur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9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FDB5-B138-1E48-8EC9-0A55DD9D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UCL Champions League 2021-22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B98-6776-260A-FF40-2043B721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dataset containing key statistics for each player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 contains key statistics for each player regarding: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Goals</a:t>
            </a:r>
            <a:r>
              <a:rPr lang="en-US" dirty="0"/>
              <a:t>, </a:t>
            </a:r>
            <a:r>
              <a:rPr lang="en-US" b="1" dirty="0"/>
              <a:t>Assists</a:t>
            </a:r>
            <a:r>
              <a:rPr lang="en-US" dirty="0"/>
              <a:t>, Attack, Defense, Passing, Field control, GK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44BF-1FCA-5AF8-5D9B-1AC920DA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UCL Champions League 2021-22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FD8A1CD-308C-955A-357F-C2E70272F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750" y="1340901"/>
            <a:ext cx="8318500" cy="2324100"/>
          </a:xfr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D517FF69-A699-9F27-B762-86283D94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4" y="3795628"/>
            <a:ext cx="11409152" cy="22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5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21BA6-B001-AEC9-AB1A-A365F69B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Questions to consider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71F3CE6-D945-1D54-9C97-4A8C6C2A8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19478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83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E5E9C-7768-2729-8CF8-5BE29500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1" y="2857881"/>
            <a:ext cx="3686174" cy="1322888"/>
          </a:xfrm>
        </p:spPr>
        <p:txBody>
          <a:bodyPr>
            <a:normAutofit fontScale="90000"/>
          </a:bodyPr>
          <a:lstStyle/>
          <a:p>
            <a:r>
              <a:rPr lang="en-US" sz="4100" dirty="0"/>
              <a:t>Dictionary for mapping countries to clubs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8EB2599-55A0-956A-6C0A-1B34C04E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89" y="0"/>
            <a:ext cx="3840479" cy="685800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5C949CD-0C49-39B7-8305-3A6C3095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287" y="2272350"/>
            <a:ext cx="3840480" cy="4585650"/>
          </a:xfrm>
          <a:prstGeom prst="rect">
            <a:avLst/>
          </a:prstGeom>
        </p:spPr>
      </p:pic>
      <p:pic>
        <p:nvPicPr>
          <p:cNvPr id="1028" name="Picture 4" descr="UEFA Champions League - 2021/22 group stage - Sporting Ferret">
            <a:extLst>
              <a:ext uri="{FF2B5EF4-FFF2-40B4-BE49-F238E27FC236}">
                <a16:creationId xmlns:a16="http://schemas.microsoft.com/office/drawing/2014/main" id="{43735402-BCFD-50A0-25D8-402F59669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568" y="0"/>
            <a:ext cx="3733199" cy="227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6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AF733-E35C-2C60-7C69-B7C7C561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1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DF7D7-B5FC-8322-DFE7-BBE16BD21120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Club with highest assists</a:t>
            </a:r>
            <a:br>
              <a:rPr lang="en-US" sz="2200" dirty="0"/>
            </a:br>
            <a:r>
              <a:rPr lang="en-US" sz="2200" dirty="0"/>
              <a:t>Liverpool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Nation league with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highest assists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England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7D3FE4E-2E57-3766-2E13-BE2D1EC3E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1651" y="144133"/>
            <a:ext cx="7440099" cy="65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1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84A3-07AF-D152-22CB-DA5B77EB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2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3B400992-736D-BEDD-F7DE-1D62ACFC1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744" y="72499"/>
            <a:ext cx="6820660" cy="6785501"/>
          </a:xfr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C189E47-CB66-2090-5E53-69382DCCE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0" y="3349812"/>
            <a:ext cx="4244522" cy="1192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5922BE-9AC5-F87A-8DC5-EFAF8DC10DA3}"/>
              </a:ext>
            </a:extLst>
          </p:cNvPr>
          <p:cNvSpPr txBox="1"/>
          <p:nvPr/>
        </p:nvSpPr>
        <p:spPr>
          <a:xfrm>
            <a:off x="957944" y="2542475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ANOVA test results</a:t>
            </a:r>
          </a:p>
        </p:txBody>
      </p:sp>
    </p:spTree>
    <p:extLst>
      <p:ext uri="{BB962C8B-B14F-4D97-AF65-F5344CB8AC3E}">
        <p14:creationId xmlns:p14="http://schemas.microsoft.com/office/powerpoint/2010/main" val="367236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C37BB-1583-0AC4-352F-6F44E15E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/>
              <a:t>Image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4819F-2A73-82D8-CC68-DFD09D71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Correlation coefficient test result</a:t>
            </a:r>
          </a:p>
          <a:p>
            <a:pPr marL="0" indent="0">
              <a:buNone/>
            </a:pPr>
            <a:r>
              <a:rPr lang="en-US" sz="2000"/>
              <a:t>0.9750748304866191</a:t>
            </a:r>
            <a:endParaRPr lang="en-US" sz="2000" b="1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C92A869-9E76-D07B-3EC3-59429AD8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733" y="117581"/>
            <a:ext cx="6573166" cy="66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1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0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5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162AB-23C2-91C0-7B82-C198AA65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2052" name="Picture 4" descr="UEFA Champions League winners: The complete list">
            <a:extLst>
              <a:ext uri="{FF2B5EF4-FFF2-40B4-BE49-F238E27FC236}">
                <a16:creationId xmlns:a16="http://schemas.microsoft.com/office/drawing/2014/main" id="{8AD273E2-377F-6084-236A-C677B4445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05625"/>
            <a:ext cx="7188199" cy="40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2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111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ISTA 131 Final Project UCL Champions league</vt:lpstr>
      <vt:lpstr>UCL Champions League 2021-22</vt:lpstr>
      <vt:lpstr>UCL Champions League 2021-22</vt:lpstr>
      <vt:lpstr>Questions to consider</vt:lpstr>
      <vt:lpstr>Dictionary for mapping countries to clubs</vt:lpstr>
      <vt:lpstr>Image 1</vt:lpstr>
      <vt:lpstr>Image 2</vt:lpstr>
      <vt:lpstr>Image 3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ISTA 131 Final Project UCL Champions league</dc:title>
  <dc:creator>Hallur, Anshul Sandeep - (ahallur)</dc:creator>
  <cp:lastModifiedBy>Hallur, Anshul Sandeep - (ahallur)</cp:lastModifiedBy>
  <cp:revision>1</cp:revision>
  <dcterms:created xsi:type="dcterms:W3CDTF">2023-04-28T17:39:43Z</dcterms:created>
  <dcterms:modified xsi:type="dcterms:W3CDTF">2023-04-28T18:50:21Z</dcterms:modified>
</cp:coreProperties>
</file>