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HK Grotesk Light" charset="1" panose="00000400000000000000"/>
      <p:regular r:id="rId10"/>
    </p:embeddedFont>
    <p:embeddedFont>
      <p:font typeface="HK Grotesk Bold" charset="1" panose="00000800000000000000"/>
      <p:regular r:id="rId11"/>
    </p:embeddedFont>
    <p:embeddedFont>
      <p:font typeface="Carollo Playscript" charset="1" panose="00000000000000000000"/>
      <p:regular r:id="rId12"/>
    </p:embeddedFont>
    <p:embeddedFont>
      <p:font typeface="HK Grotesk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63614" cy="10287000"/>
            <a:chOff x="0" y="0"/>
            <a:chExt cx="178136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1363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1363">
                  <a:moveTo>
                    <a:pt x="0" y="0"/>
                  </a:moveTo>
                  <a:lnTo>
                    <a:pt x="1781363" y="0"/>
                  </a:lnTo>
                  <a:lnTo>
                    <a:pt x="1781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D21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81363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913096" y="0"/>
            <a:ext cx="374904" cy="10287000"/>
            <a:chOff x="0" y="0"/>
            <a:chExt cx="9874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87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98740">
                  <a:moveTo>
                    <a:pt x="0" y="0"/>
                  </a:moveTo>
                  <a:lnTo>
                    <a:pt x="98740" y="0"/>
                  </a:lnTo>
                  <a:lnTo>
                    <a:pt x="987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A4D6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87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29001" y="397600"/>
            <a:ext cx="5988042" cy="9485749"/>
            <a:chOff x="0" y="0"/>
            <a:chExt cx="7984056" cy="12647665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7984056" cy="4093643"/>
            </a:xfrm>
            <a:custGeom>
              <a:avLst/>
              <a:gdLst/>
              <a:ahLst/>
              <a:cxnLst/>
              <a:rect r="r" b="b" t="t" l="l"/>
              <a:pathLst>
                <a:path h="4093643" w="7984056">
                  <a:moveTo>
                    <a:pt x="7984056" y="0"/>
                  </a:moveTo>
                  <a:lnTo>
                    <a:pt x="0" y="0"/>
                  </a:lnTo>
                  <a:lnTo>
                    <a:pt x="0" y="4093643"/>
                  </a:lnTo>
                  <a:lnTo>
                    <a:pt x="7984056" y="4093643"/>
                  </a:lnTo>
                  <a:lnTo>
                    <a:pt x="798405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true" flipV="false" rot="0">
              <a:off x="0" y="8554022"/>
              <a:ext cx="7984056" cy="4093643"/>
            </a:xfrm>
            <a:custGeom>
              <a:avLst/>
              <a:gdLst/>
              <a:ahLst/>
              <a:cxnLst/>
              <a:rect r="r" b="b" t="t" l="l"/>
              <a:pathLst>
                <a:path h="4093643" w="7984056">
                  <a:moveTo>
                    <a:pt x="7984056" y="0"/>
                  </a:moveTo>
                  <a:lnTo>
                    <a:pt x="0" y="0"/>
                  </a:lnTo>
                  <a:lnTo>
                    <a:pt x="0" y="4093643"/>
                  </a:lnTo>
                  <a:lnTo>
                    <a:pt x="7984056" y="4093643"/>
                  </a:lnTo>
                  <a:lnTo>
                    <a:pt x="798405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true" flipV="false" rot="0">
              <a:off x="0" y="4277011"/>
              <a:ext cx="7984056" cy="4093643"/>
            </a:xfrm>
            <a:custGeom>
              <a:avLst/>
              <a:gdLst/>
              <a:ahLst/>
              <a:cxnLst/>
              <a:rect r="r" b="b" t="t" l="l"/>
              <a:pathLst>
                <a:path h="4093643" w="7984056">
                  <a:moveTo>
                    <a:pt x="7984056" y="0"/>
                  </a:moveTo>
                  <a:lnTo>
                    <a:pt x="0" y="0"/>
                  </a:lnTo>
                  <a:lnTo>
                    <a:pt x="0" y="4093643"/>
                  </a:lnTo>
                  <a:lnTo>
                    <a:pt x="7984056" y="4093643"/>
                  </a:lnTo>
                  <a:lnTo>
                    <a:pt x="798405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1293836"/>
            <a:ext cx="7728521" cy="7699327"/>
            <a:chOff x="0" y="0"/>
            <a:chExt cx="3698240" cy="36842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1270" y="-5080"/>
              <a:ext cx="3766820" cy="3716020"/>
            </a:xfrm>
            <a:custGeom>
              <a:avLst/>
              <a:gdLst/>
              <a:ahLst/>
              <a:cxnLst/>
              <a:rect r="r" b="b" t="t" l="l"/>
              <a:pathLst>
                <a:path h="3716020" w="3766820">
                  <a:moveTo>
                    <a:pt x="2413000" y="3234690"/>
                  </a:moveTo>
                  <a:cubicBezTo>
                    <a:pt x="2348230" y="3525520"/>
                    <a:pt x="2077720" y="3716020"/>
                    <a:pt x="1767840" y="3686810"/>
                  </a:cubicBezTo>
                  <a:cubicBezTo>
                    <a:pt x="1490980" y="3661410"/>
                    <a:pt x="1259840" y="3416300"/>
                    <a:pt x="1250950" y="3133090"/>
                  </a:cubicBezTo>
                  <a:cubicBezTo>
                    <a:pt x="1247140" y="2978150"/>
                    <a:pt x="1212850" y="2834640"/>
                    <a:pt x="1117600" y="2710180"/>
                  </a:cubicBezTo>
                  <a:cubicBezTo>
                    <a:pt x="988060" y="2540000"/>
                    <a:pt x="814070" y="2453640"/>
                    <a:pt x="599440" y="2448560"/>
                  </a:cubicBezTo>
                  <a:cubicBezTo>
                    <a:pt x="312420" y="2440940"/>
                    <a:pt x="92710" y="2269490"/>
                    <a:pt x="21590" y="1993900"/>
                  </a:cubicBezTo>
                  <a:cubicBezTo>
                    <a:pt x="10160" y="1949450"/>
                    <a:pt x="7620" y="1902460"/>
                    <a:pt x="1270" y="1856740"/>
                  </a:cubicBezTo>
                  <a:cubicBezTo>
                    <a:pt x="5080" y="1536700"/>
                    <a:pt x="261620" y="1272540"/>
                    <a:pt x="576580" y="1267460"/>
                  </a:cubicBezTo>
                  <a:cubicBezTo>
                    <a:pt x="891540" y="1262380"/>
                    <a:pt x="1176020" y="1515110"/>
                    <a:pt x="1186180" y="1844040"/>
                  </a:cubicBezTo>
                  <a:cubicBezTo>
                    <a:pt x="1196340" y="2172970"/>
                    <a:pt x="1353820" y="2381250"/>
                    <a:pt x="1635760" y="2476500"/>
                  </a:cubicBezTo>
                  <a:cubicBezTo>
                    <a:pt x="1704340" y="2499360"/>
                    <a:pt x="1780540" y="2505710"/>
                    <a:pt x="1852930" y="2509520"/>
                  </a:cubicBezTo>
                  <a:cubicBezTo>
                    <a:pt x="2231390" y="2527300"/>
                    <a:pt x="2494280" y="2866390"/>
                    <a:pt x="2413000" y="3234690"/>
                  </a:cubicBezTo>
                  <a:close/>
                  <a:moveTo>
                    <a:pt x="1870710" y="1186180"/>
                  </a:moveTo>
                  <a:cubicBezTo>
                    <a:pt x="2085340" y="1191260"/>
                    <a:pt x="2259330" y="1277620"/>
                    <a:pt x="2390140" y="1447800"/>
                  </a:cubicBezTo>
                  <a:cubicBezTo>
                    <a:pt x="2484120" y="1572260"/>
                    <a:pt x="2518410" y="1715770"/>
                    <a:pt x="2523490" y="1870710"/>
                  </a:cubicBezTo>
                  <a:cubicBezTo>
                    <a:pt x="2532380" y="2153920"/>
                    <a:pt x="2763520" y="2399030"/>
                    <a:pt x="3039110" y="2424430"/>
                  </a:cubicBezTo>
                  <a:cubicBezTo>
                    <a:pt x="3348990" y="2453640"/>
                    <a:pt x="3619500" y="2263140"/>
                    <a:pt x="3684270" y="1972310"/>
                  </a:cubicBezTo>
                  <a:cubicBezTo>
                    <a:pt x="3766820" y="1604010"/>
                    <a:pt x="3502660" y="1264920"/>
                    <a:pt x="3125470" y="1247140"/>
                  </a:cubicBezTo>
                  <a:cubicBezTo>
                    <a:pt x="3051810" y="1243330"/>
                    <a:pt x="2975610" y="1236980"/>
                    <a:pt x="2907030" y="1214120"/>
                  </a:cubicBezTo>
                  <a:cubicBezTo>
                    <a:pt x="2625090" y="1118870"/>
                    <a:pt x="2468880" y="910590"/>
                    <a:pt x="2458720" y="581660"/>
                  </a:cubicBezTo>
                  <a:cubicBezTo>
                    <a:pt x="2448560" y="252730"/>
                    <a:pt x="2181860" y="0"/>
                    <a:pt x="1847850" y="5080"/>
                  </a:cubicBezTo>
                  <a:cubicBezTo>
                    <a:pt x="1534160" y="10160"/>
                    <a:pt x="1277620" y="275590"/>
                    <a:pt x="1272540" y="594360"/>
                  </a:cubicBezTo>
                  <a:cubicBezTo>
                    <a:pt x="1280160" y="640080"/>
                    <a:pt x="1281430" y="687070"/>
                    <a:pt x="1292860" y="731520"/>
                  </a:cubicBezTo>
                  <a:cubicBezTo>
                    <a:pt x="1363980" y="1007110"/>
                    <a:pt x="1583690" y="1178560"/>
                    <a:pt x="1870710" y="1186180"/>
                  </a:cubicBezTo>
                  <a:close/>
                  <a:moveTo>
                    <a:pt x="3125470" y="2509520"/>
                  </a:moveTo>
                  <a:cubicBezTo>
                    <a:pt x="3051810" y="2505710"/>
                    <a:pt x="2975610" y="2499360"/>
                    <a:pt x="2907030" y="2476500"/>
                  </a:cubicBezTo>
                  <a:cubicBezTo>
                    <a:pt x="2625090" y="2381250"/>
                    <a:pt x="2468880" y="2172970"/>
                    <a:pt x="2458720" y="1844040"/>
                  </a:cubicBezTo>
                  <a:cubicBezTo>
                    <a:pt x="2452370" y="1634490"/>
                    <a:pt x="2341880" y="1455420"/>
                    <a:pt x="2175510" y="1355090"/>
                  </a:cubicBezTo>
                  <a:cubicBezTo>
                    <a:pt x="2085340" y="1292860"/>
                    <a:pt x="1974850" y="1253490"/>
                    <a:pt x="1852930" y="1247140"/>
                  </a:cubicBezTo>
                  <a:cubicBezTo>
                    <a:pt x="1780540" y="1243330"/>
                    <a:pt x="1704340" y="1236980"/>
                    <a:pt x="1635760" y="1214120"/>
                  </a:cubicBezTo>
                  <a:cubicBezTo>
                    <a:pt x="1353820" y="1118870"/>
                    <a:pt x="1196340" y="910590"/>
                    <a:pt x="1186180" y="581660"/>
                  </a:cubicBezTo>
                  <a:cubicBezTo>
                    <a:pt x="1176020" y="252730"/>
                    <a:pt x="891540" y="0"/>
                    <a:pt x="576580" y="5080"/>
                  </a:cubicBezTo>
                  <a:cubicBezTo>
                    <a:pt x="261620" y="10160"/>
                    <a:pt x="5080" y="275590"/>
                    <a:pt x="1270" y="594360"/>
                  </a:cubicBezTo>
                  <a:cubicBezTo>
                    <a:pt x="7620" y="640080"/>
                    <a:pt x="10160" y="687070"/>
                    <a:pt x="21590" y="731520"/>
                  </a:cubicBezTo>
                  <a:cubicBezTo>
                    <a:pt x="92710" y="1007110"/>
                    <a:pt x="312420" y="1178560"/>
                    <a:pt x="599440" y="1186180"/>
                  </a:cubicBezTo>
                  <a:cubicBezTo>
                    <a:pt x="814070" y="1191260"/>
                    <a:pt x="988060" y="1277620"/>
                    <a:pt x="1117600" y="1447800"/>
                  </a:cubicBezTo>
                  <a:cubicBezTo>
                    <a:pt x="1212850" y="1572260"/>
                    <a:pt x="1247140" y="1715770"/>
                    <a:pt x="1250950" y="1870710"/>
                  </a:cubicBezTo>
                  <a:cubicBezTo>
                    <a:pt x="1257300" y="2068830"/>
                    <a:pt x="1372870" y="2249170"/>
                    <a:pt x="1536700" y="2346960"/>
                  </a:cubicBezTo>
                  <a:cubicBezTo>
                    <a:pt x="1630680" y="2409190"/>
                    <a:pt x="1743710" y="2444750"/>
                    <a:pt x="1870710" y="2448560"/>
                  </a:cubicBezTo>
                  <a:cubicBezTo>
                    <a:pt x="2085340" y="2453640"/>
                    <a:pt x="2259330" y="2540000"/>
                    <a:pt x="2390140" y="2710180"/>
                  </a:cubicBezTo>
                  <a:cubicBezTo>
                    <a:pt x="2484120" y="2834640"/>
                    <a:pt x="2518410" y="2978150"/>
                    <a:pt x="2523490" y="3133090"/>
                  </a:cubicBezTo>
                  <a:cubicBezTo>
                    <a:pt x="2532380" y="3416300"/>
                    <a:pt x="2763520" y="3661410"/>
                    <a:pt x="3039110" y="3686810"/>
                  </a:cubicBezTo>
                  <a:cubicBezTo>
                    <a:pt x="3348990" y="3716020"/>
                    <a:pt x="3619500" y="3525520"/>
                    <a:pt x="3684270" y="3234690"/>
                  </a:cubicBezTo>
                  <a:cubicBezTo>
                    <a:pt x="3766820" y="2866390"/>
                    <a:pt x="3502660" y="2527300"/>
                    <a:pt x="3125470" y="2509520"/>
                  </a:cubicBezTo>
                  <a:close/>
                  <a:moveTo>
                    <a:pt x="3100070" y="1186180"/>
                  </a:moveTo>
                  <a:cubicBezTo>
                    <a:pt x="3101340" y="1186180"/>
                    <a:pt x="3101340" y="1186180"/>
                    <a:pt x="3102610" y="1186180"/>
                  </a:cubicBezTo>
                  <a:cubicBezTo>
                    <a:pt x="3429000" y="1182370"/>
                    <a:pt x="3690620" y="913130"/>
                    <a:pt x="3686810" y="586740"/>
                  </a:cubicBezTo>
                  <a:cubicBezTo>
                    <a:pt x="3684270" y="265430"/>
                    <a:pt x="3416300" y="3810"/>
                    <a:pt x="3091180" y="5080"/>
                  </a:cubicBezTo>
                  <a:cubicBezTo>
                    <a:pt x="2768600" y="7620"/>
                    <a:pt x="2503170" y="269240"/>
                    <a:pt x="2504440" y="595630"/>
                  </a:cubicBezTo>
                  <a:cubicBezTo>
                    <a:pt x="2505710" y="922020"/>
                    <a:pt x="2776220" y="1189990"/>
                    <a:pt x="3100070" y="1186180"/>
                  </a:cubicBezTo>
                  <a:close/>
                  <a:moveTo>
                    <a:pt x="588010" y="2509520"/>
                  </a:moveTo>
                  <a:cubicBezTo>
                    <a:pt x="265430" y="2510790"/>
                    <a:pt x="0" y="2771140"/>
                    <a:pt x="1270" y="3098800"/>
                  </a:cubicBezTo>
                  <a:cubicBezTo>
                    <a:pt x="2540" y="3426460"/>
                    <a:pt x="271780" y="3693160"/>
                    <a:pt x="596900" y="3690620"/>
                  </a:cubicBezTo>
                  <a:cubicBezTo>
                    <a:pt x="924560" y="3686810"/>
                    <a:pt x="1187450" y="3418840"/>
                    <a:pt x="1183640" y="3091180"/>
                  </a:cubicBezTo>
                  <a:cubicBezTo>
                    <a:pt x="1181100" y="2768600"/>
                    <a:pt x="913130" y="2506980"/>
                    <a:pt x="588010" y="2509520"/>
                  </a:cubicBezTo>
                  <a:close/>
                </a:path>
              </a:pathLst>
            </a:custGeom>
            <a:blipFill>
              <a:blip r:embed="rId4"/>
              <a:stretch>
                <a:fillRect l="-24792" t="0" r="-24792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374574" y="2875816"/>
            <a:ext cx="8207633" cy="3786275"/>
            <a:chOff x="0" y="0"/>
            <a:chExt cx="10943511" cy="504836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2982145"/>
              <a:ext cx="10943511" cy="2066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15"/>
                </a:lnSpc>
              </a:pPr>
              <a:r>
                <a:rPr lang="en-US" sz="3011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TryTrade is a </a:t>
              </a:r>
              <a:r>
                <a:rPr lang="en-US" b="true" sz="3011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decentralized fantasy trading platform</a:t>
              </a:r>
              <a:r>
                <a:rPr lang="en-US" sz="3011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on Ethereum that allows users to engage in competitive trading leagues.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04775"/>
              <a:ext cx="10943511" cy="21327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189"/>
                </a:lnSpc>
              </a:pPr>
              <a:r>
                <a:rPr lang="en-US" sz="11081">
                  <a:solidFill>
                    <a:srgbClr val="101112"/>
                  </a:solidFill>
                  <a:latin typeface="Carollo Playscript"/>
                  <a:ea typeface="Carollo Playscript"/>
                  <a:cs typeface="Carollo Playscript"/>
                  <a:sym typeface="Carollo Playscript"/>
                </a:rPr>
                <a:t>TryTrade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9705463" y="8876030"/>
            <a:ext cx="754585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GROUP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7491" y="1312008"/>
            <a:ext cx="14289704" cy="1149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101112"/>
                </a:solidFill>
                <a:latin typeface="Carollo Playscript"/>
                <a:ea typeface="Carollo Playscript"/>
                <a:cs typeface="Carollo Playscript"/>
                <a:sym typeface="Carollo Playscript"/>
              </a:rPr>
              <a:t>Core Features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69854" y="4034716"/>
            <a:ext cx="3699996" cy="3141262"/>
            <a:chOff x="0" y="0"/>
            <a:chExt cx="4933328" cy="418834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428004"/>
              <a:ext cx="4933328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399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Effortlessly create or join competitions, and track performance using our user-friendly interface and tools.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57150"/>
              <a:ext cx="493332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b="true" sz="2799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LEAGUE MANAGEMENT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13052" y="4034716"/>
            <a:ext cx="3699996" cy="3141262"/>
            <a:chOff x="0" y="0"/>
            <a:chExt cx="4933328" cy="418834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428004"/>
              <a:ext cx="4933328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399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Engage users by allowing them to stake tokens and earn rewards based on their performance and competition outcomes.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57150"/>
              <a:ext cx="493332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b="true" sz="2799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STAKING/PRIZE DISTRIBUTION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56250" y="4034716"/>
            <a:ext cx="3699996" cy="3141262"/>
            <a:chOff x="0" y="0"/>
            <a:chExt cx="4933328" cy="4188349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428004"/>
              <a:ext cx="4933328" cy="276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399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Experience a unique trading environment where users can trade virtual assets seamlessly and enhance their fantasy experience.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57150"/>
              <a:ext cx="4933328" cy="1283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</a:pPr>
              <a:r>
                <a:rPr lang="en-US" b="true" sz="2799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FANTASY TRADING SYSTEM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90895" y="8749333"/>
            <a:ext cx="17504158" cy="1251282"/>
            <a:chOff x="0" y="0"/>
            <a:chExt cx="23338877" cy="16683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694984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3389968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346581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41565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6736550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0084953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5400000">
            <a:off x="8975598" y="-8975598"/>
            <a:ext cx="374904" cy="18326100"/>
            <a:chOff x="0" y="0"/>
            <a:chExt cx="98740" cy="48266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740" cy="4826627"/>
            </a:xfrm>
            <a:custGeom>
              <a:avLst/>
              <a:gdLst/>
              <a:ahLst/>
              <a:cxnLst/>
              <a:rect r="r" b="b" t="t" l="l"/>
              <a:pathLst>
                <a:path h="4826627" w="98740">
                  <a:moveTo>
                    <a:pt x="0" y="0"/>
                  </a:moveTo>
                  <a:lnTo>
                    <a:pt x="98740" y="0"/>
                  </a:lnTo>
                  <a:lnTo>
                    <a:pt x="98740" y="4826627"/>
                  </a:lnTo>
                  <a:lnTo>
                    <a:pt x="0" y="4826627"/>
                  </a:lnTo>
                  <a:close/>
                </a:path>
              </a:pathLst>
            </a:custGeom>
            <a:solidFill>
              <a:srgbClr val="33365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98740" cy="4874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42969"/>
            <a:ext cx="5474584" cy="1806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17"/>
              </a:lnSpc>
            </a:pPr>
            <a:r>
              <a:rPr lang="en-US" sz="6379">
                <a:solidFill>
                  <a:srgbClr val="101112"/>
                </a:solidFill>
                <a:latin typeface="Carollo Playscript"/>
                <a:ea typeface="Carollo Playscript"/>
                <a:cs typeface="Carollo Playscript"/>
                <a:sym typeface="Carollo Playscript"/>
              </a:rPr>
              <a:t>How </a:t>
            </a:r>
          </a:p>
          <a:p>
            <a:pPr algn="just" marL="0" indent="0" lvl="0">
              <a:lnSpc>
                <a:spcPts val="7017"/>
              </a:lnSpc>
              <a:spcBef>
                <a:spcPct val="0"/>
              </a:spcBef>
            </a:pPr>
            <a:r>
              <a:rPr lang="en-US" sz="6379">
                <a:solidFill>
                  <a:srgbClr val="101112"/>
                </a:solidFill>
                <a:latin typeface="Carollo Playscript"/>
                <a:ea typeface="Carollo Playscript"/>
                <a:cs typeface="Carollo Playscript"/>
                <a:sym typeface="Carollo Playscript"/>
              </a:rPr>
              <a:t>it works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53479" y="1765715"/>
            <a:ext cx="9505821" cy="40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2"/>
              </a:lnSpc>
            </a:pP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Co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nnect your cryptocurrency wallet to 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authenticate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and 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participate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53479" y="1299732"/>
            <a:ext cx="9505821" cy="48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3"/>
              </a:lnSpc>
            </a:pPr>
            <a:r>
              <a:rPr lang="en-US" b="true" sz="2852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CONNECT WALLET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53479" y="3248601"/>
            <a:ext cx="9505821" cy="81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2"/>
              </a:lnSpc>
            </a:pP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Stake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your ETH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tokens to 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join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competitions or create your own custom parameters.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53479" y="2730340"/>
            <a:ext cx="9505821" cy="48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3"/>
              </a:lnSpc>
            </a:pPr>
            <a:r>
              <a:rPr lang="en-US" b="true" sz="2852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ST</a:t>
            </a:r>
            <a:r>
              <a:rPr lang="en-US" b="true" sz="2852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AKE &amp; JOIN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53479" y="5492106"/>
            <a:ext cx="9505821" cy="81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2"/>
              </a:lnSpc>
            </a:pP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edict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price movements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 of cryptocurrencies 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within competition timeframe</a:t>
            </a:r>
            <a:r>
              <a:rPr lang="en-US" sz="2323">
                <a:solidFill>
                  <a:srgbClr val="101112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753479" y="6939906"/>
            <a:ext cx="9505821" cy="48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3"/>
              </a:lnSpc>
            </a:pPr>
            <a:r>
              <a:rPr lang="en-US" b="true" sz="2852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WIN R</a:t>
            </a:r>
            <a:r>
              <a:rPr lang="en-US" b="true" sz="2852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EWARDS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90895" y="8749333"/>
            <a:ext cx="17504158" cy="1251282"/>
            <a:chOff x="0" y="0"/>
            <a:chExt cx="23338877" cy="16683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694984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3389968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346581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0041565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6736550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0084953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5400000">
            <a:off x="8975598" y="-8975598"/>
            <a:ext cx="374904" cy="18326100"/>
            <a:chOff x="0" y="0"/>
            <a:chExt cx="98740" cy="48266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8740" cy="4826627"/>
            </a:xfrm>
            <a:custGeom>
              <a:avLst/>
              <a:gdLst/>
              <a:ahLst/>
              <a:cxnLst/>
              <a:rect r="r" b="b" t="t" l="l"/>
              <a:pathLst>
                <a:path h="4826627" w="98740">
                  <a:moveTo>
                    <a:pt x="0" y="0"/>
                  </a:moveTo>
                  <a:lnTo>
                    <a:pt x="98740" y="0"/>
                  </a:lnTo>
                  <a:lnTo>
                    <a:pt x="98740" y="4826627"/>
                  </a:lnTo>
                  <a:lnTo>
                    <a:pt x="0" y="4826627"/>
                  </a:lnTo>
                  <a:close/>
                </a:path>
              </a:pathLst>
            </a:custGeom>
            <a:solidFill>
              <a:srgbClr val="33365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8740" cy="4874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7753479" y="7593022"/>
            <a:ext cx="9505821" cy="81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52"/>
              </a:lnSpc>
            </a:pP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Claim your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rewards </a:t>
            </a:r>
            <a:r>
              <a:rPr lang="en-US" sz="2323">
                <a:solidFill>
                  <a:srgbClr val="101112"/>
                </a:solidFill>
                <a:latin typeface="HK Grotesk"/>
                <a:ea typeface="HK Grotesk"/>
                <a:cs typeface="HK Grotesk"/>
                <a:sym typeface="HK Grotesk"/>
              </a:rPr>
              <a:t>automatically when you</a:t>
            </a:r>
            <a:r>
              <a:rPr lang="en-US" b="true" sz="2323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outperform other participants.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753479" y="4835123"/>
            <a:ext cx="9505821" cy="48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3"/>
              </a:lnSpc>
            </a:pPr>
            <a:r>
              <a:rPr lang="en-US" b="true" sz="2852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MAKE P</a:t>
            </a:r>
            <a:r>
              <a:rPr lang="en-US" b="true" sz="2852">
                <a:solidFill>
                  <a:srgbClr val="101112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REDICTIONS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944561"/>
            <a:ext cx="5148956" cy="1704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600"/>
              </a:lnSpc>
              <a:spcBef>
                <a:spcPct val="0"/>
              </a:spcBef>
            </a:pPr>
            <a:r>
              <a:rPr lang="en-US" sz="6000" strike="noStrike" u="none">
                <a:solidFill>
                  <a:srgbClr val="101112"/>
                </a:solidFill>
                <a:latin typeface="Carollo Playscript"/>
                <a:ea typeface="Carollo Playscript"/>
                <a:cs typeface="Carollo Playscript"/>
                <a:sym typeface="Carollo Playscript"/>
              </a:rPr>
              <a:t>Performance Tracking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507556" y="1800929"/>
            <a:ext cx="9273996" cy="5944614"/>
            <a:chOff x="0" y="0"/>
            <a:chExt cx="12365329" cy="792615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33317"/>
              <a:ext cx="12365329" cy="5321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8"/>
                </a:lnSpc>
              </a:pPr>
              <a:r>
                <a:rPr lang="en-US" sz="2398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Gain </a:t>
              </a:r>
              <a:r>
                <a:rPr lang="en-US" b="true" sz="2398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immediate access</a:t>
              </a:r>
              <a:r>
                <a:rPr lang="en-US" sz="2398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to your trading performance.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2365329" cy="662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7"/>
                </a:lnSpc>
              </a:pPr>
              <a:r>
                <a:rPr lang="en-US" b="true" sz="2969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REAL-TIME DATA INSIGHTS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547873"/>
              <a:ext cx="12365329" cy="109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8"/>
                </a:lnSpc>
              </a:pPr>
              <a:r>
                <a:rPr lang="en-US" sz="2398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Stay motivated with </a:t>
              </a:r>
              <a:r>
                <a:rPr lang="en-US" b="true" sz="2398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dynamic leaderboards</a:t>
              </a:r>
              <a:r>
                <a:rPr lang="en-US" sz="2398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showcasing top users and their rankings within the league.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647880"/>
              <a:ext cx="12365329" cy="662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7"/>
                </a:lnSpc>
              </a:pPr>
              <a:r>
                <a:rPr lang="en-US" b="true" sz="2969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LEADERBOARD RANKINGS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828208"/>
              <a:ext cx="12365329" cy="109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8"/>
                </a:lnSpc>
              </a:pPr>
              <a:r>
                <a:rPr lang="en-US" sz="2398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Review past performance trends and </a:t>
              </a:r>
              <a:r>
                <a:rPr lang="en-US" b="true" sz="2398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gain insights</a:t>
              </a:r>
              <a:r>
                <a:rPr lang="en-US" sz="2398">
                  <a:solidFill>
                    <a:srgbClr val="101112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to enhance your future trading decisions.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928215"/>
              <a:ext cx="12365329" cy="6624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57"/>
                </a:lnSpc>
              </a:pPr>
              <a:r>
                <a:rPr lang="en-US" b="true" sz="2969">
                  <a:solidFill>
                    <a:srgbClr val="101112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HISTORICAL ANALYSIS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90895" y="8749333"/>
            <a:ext cx="17504158" cy="1251282"/>
            <a:chOff x="0" y="0"/>
            <a:chExt cx="23338877" cy="166837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694984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389968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3346581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0041565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5" y="0"/>
                  </a:lnTo>
                  <a:lnTo>
                    <a:pt x="3253925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6736550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0084953" y="0"/>
              <a:ext cx="3253924" cy="1668376"/>
            </a:xfrm>
            <a:custGeom>
              <a:avLst/>
              <a:gdLst/>
              <a:ahLst/>
              <a:cxnLst/>
              <a:rect r="r" b="b" t="t" l="l"/>
              <a:pathLst>
                <a:path h="1668376" w="3253924">
                  <a:moveTo>
                    <a:pt x="0" y="0"/>
                  </a:moveTo>
                  <a:lnTo>
                    <a:pt x="3253924" y="0"/>
                  </a:lnTo>
                  <a:lnTo>
                    <a:pt x="3253924" y="1668376"/>
                  </a:lnTo>
                  <a:lnTo>
                    <a:pt x="0" y="1668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5400000">
            <a:off x="8975598" y="-8975598"/>
            <a:ext cx="374904" cy="18326100"/>
            <a:chOff x="0" y="0"/>
            <a:chExt cx="98740" cy="482662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8740" cy="4826627"/>
            </a:xfrm>
            <a:custGeom>
              <a:avLst/>
              <a:gdLst/>
              <a:ahLst/>
              <a:cxnLst/>
              <a:rect r="r" b="b" t="t" l="l"/>
              <a:pathLst>
                <a:path h="4826627" w="98740">
                  <a:moveTo>
                    <a:pt x="0" y="0"/>
                  </a:moveTo>
                  <a:lnTo>
                    <a:pt x="98740" y="0"/>
                  </a:lnTo>
                  <a:lnTo>
                    <a:pt x="98740" y="4826627"/>
                  </a:lnTo>
                  <a:lnTo>
                    <a:pt x="0" y="4826627"/>
                  </a:lnTo>
                  <a:close/>
                </a:path>
              </a:pathLst>
            </a:custGeom>
            <a:solidFill>
              <a:srgbClr val="33365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8740" cy="48742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TryTrade Overview</dc:description>
  <dc:identifier>DAGuvuloTdY</dc:identifier>
  <dcterms:modified xsi:type="dcterms:W3CDTF">2011-08-01T06:04:30Z</dcterms:modified>
  <cp:revision>1</cp:revision>
  <dc:title>Presentation - TryTrade Overview</dc:title>
</cp:coreProperties>
</file>