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AHALYAA.K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AHALYAA.K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670" y="2013585"/>
            <a:ext cx="9845675" cy="1122045"/>
          </a:xfrm>
        </p:spPr>
        <p:txBody>
          <a:bodyPr/>
          <a:p>
            <a:r>
              <a:rPr lang="en-IN" altLang="en-US">
                <a:latin typeface="Franklin Gothic Demi" panose="020B0703020102020204" charset="0"/>
                <a:cs typeface="Franklin Gothic Demi" panose="020B0703020102020204" charset="0"/>
              </a:rPr>
              <a:t>LET'S UPGRADE</a:t>
            </a:r>
            <a:endParaRPr lang="en-IN" altLang="en-US">
              <a:latin typeface="Franklin Gothic Demi" panose="020B0703020102020204" charset="0"/>
              <a:cs typeface="Franklin Gothic Demi" panose="020B0703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4435" y="3186430"/>
            <a:ext cx="4336415" cy="962660"/>
          </a:xfrm>
        </p:spPr>
        <p:txBody>
          <a:bodyPr/>
          <a:p>
            <a:r>
              <a:rPr lang="en-IN" altLang="en-US" sz="4400">
                <a:latin typeface="Franklin Gothic Demi Cond" panose="020B0706030402020204" charset="0"/>
                <a:cs typeface="Franklin Gothic Demi Cond" panose="020B0706030402020204" charset="0"/>
              </a:rPr>
              <a:t>PYTHON SESSION</a:t>
            </a:r>
            <a:endParaRPr lang="en-IN" altLang="en-US" sz="4400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96435" y="4149090"/>
            <a:ext cx="281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latin typeface="Bodoni MT" panose="02070603080606020203" charset="0"/>
                <a:cs typeface="Bodoni MT" panose="02070603080606020203" charset="0"/>
              </a:rPr>
              <a:t>ASSIGNMENT 1</a:t>
            </a:r>
            <a:endParaRPr lang="en-IN" altLang="en-US" b="1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468995" y="5438775"/>
            <a:ext cx="2790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>
                <a:latin typeface="Franklin Gothic Demi Cond" panose="020B0706030402020204" charset="0"/>
                <a:cs typeface="Franklin Gothic Demi Cond" panose="020B0706030402020204" charset="0"/>
              </a:rPr>
              <a:t>BY AHALYAA.K</a:t>
            </a: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8320" y="426720"/>
            <a:ext cx="4676775" cy="572897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>
                <a:latin typeface="Bodoni MT" panose="02070603080606020203" charset="0"/>
                <a:cs typeface="Bodoni MT" panose="02070603080606020203" charset="0"/>
              </a:rPr>
              <a:t>QUESTIONS:</a:t>
            </a:r>
            <a:endParaRPr lang="en-IN" altLang="en-US" b="1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IN" altLang="en-US">
                <a:latin typeface="Bodoni MT" panose="02070603080606020203" charset="0"/>
                <a:cs typeface="Bodoni MT" panose="02070603080606020203" charset="0"/>
              </a:rPr>
              <a:t>List - 2 List with some brand names and arrange them in ascending order .</a:t>
            </a:r>
            <a:endParaRPr lang="en-IN" altLang="en-US">
              <a:latin typeface="Bodoni MT" panose="02070603080606020203" charset="0"/>
              <a:cs typeface="Bodoni MT" panose="02070603080606020203" charset="0"/>
            </a:endParaRPr>
          </a:p>
          <a:p>
            <a:pPr marL="514350" indent="-514350">
              <a:buAutoNum type="arabicPeriod"/>
            </a:pPr>
            <a:r>
              <a:rPr lang="en-IN" altLang="en-US">
                <a:latin typeface="Bodoni MT" panose="02070603080606020203" charset="0"/>
                <a:cs typeface="Bodoni MT" panose="02070603080606020203" charset="0"/>
              </a:rPr>
              <a:t>Overlapping in both list.</a:t>
            </a:r>
            <a:endParaRPr lang="en-IN" altLang="en-US">
              <a:latin typeface="Bodoni MT" panose="02070603080606020203" charset="0"/>
              <a:cs typeface="Bodoni MT" panose="02070603080606020203" charset="0"/>
            </a:endParaRPr>
          </a:p>
          <a:p>
            <a:pPr marL="514350" indent="-514350">
              <a:buAutoNum type="arabicPeriod"/>
            </a:pPr>
            <a:r>
              <a:rPr lang="en-IN" altLang="en-US">
                <a:latin typeface="Bodoni MT" panose="02070603080606020203" charset="0"/>
                <a:cs typeface="Bodoni MT" panose="02070603080606020203" charset="0"/>
              </a:rPr>
              <a:t>Range with even numbers starting from 20 to 40 with steps of 2 </a:t>
            </a:r>
            <a:r>
              <a:rPr lang="en-IN" altLang="en-US"/>
              <a:t>.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" y="365125"/>
            <a:ext cx="12094845" cy="1325880"/>
          </a:xfrm>
        </p:spPr>
        <p:txBody>
          <a:bodyPr>
            <a:normAutofit/>
          </a:bodyPr>
          <a:p>
            <a:pPr algn="ctr"/>
            <a:r>
              <a:rPr lang="en-IN" altLang="en-US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1. I.  List with some brand names and arrange them in ascending order</a:t>
            </a:r>
            <a:endParaRPr lang="en-IN" altLang="en-US" sz="3200"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375" y="2045335"/>
            <a:ext cx="11548745" cy="4351655"/>
          </a:xfrm>
        </p:spPr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watches=["rolex","titan","fastrack","omega","roadster","gio","citizen"]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watches.sort()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print("brand watches in ascending order:", watches)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u="sng">
                <a:latin typeface="Times New Roman" panose="02020603050405020304" charset="0"/>
                <a:cs typeface="Times New Roman" panose="02020603050405020304" charset="0"/>
              </a:rPr>
              <a:t>RESULT: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brand watches in ascending order: ['citizen', 'fastrack', 'gio', 'omega', 'roadster', 'rolex', 'titan']</a:t>
            </a: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433070"/>
            <a:ext cx="10773410" cy="599186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2925" y="616585"/>
            <a:ext cx="11105515" cy="1268730"/>
          </a:xfrm>
        </p:spPr>
        <p:txBody>
          <a:bodyPr>
            <a:normAutofit/>
          </a:bodyPr>
          <a:p>
            <a:pPr algn="ctr"/>
            <a:r>
              <a:rPr lang="en-IN" altLang="en-US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II. List with some brand names and arrange them in ascending order</a:t>
            </a:r>
            <a:br>
              <a:rPr lang="en-IN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8285" y="1885315"/>
            <a:ext cx="11695430" cy="4513580"/>
          </a:xfrm>
        </p:spPr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chocolate=["cadbury","nestle","amul","ferrero","hersheys","mars","godiva"]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chocolate.sort()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print("chocolate brand names in ascending order:",chocolate)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b="1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RESULT: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chocolate brand names in ascending order: ['amul', 'cadbury', 'ferrero', 'godiva', 'hersheys', 'mars', 'nestle']</a:t>
            </a: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857250"/>
            <a:ext cx="11428730" cy="514286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845" y="153670"/>
            <a:ext cx="8597265" cy="887730"/>
          </a:xfrm>
        </p:spPr>
        <p:txBody>
          <a:bodyPr/>
          <a:p>
            <a:r>
              <a:rPr lang="en-IN" altLang="en-US">
                <a:sym typeface="+mn-ea"/>
              </a:rPr>
              <a:t>        </a:t>
            </a:r>
            <a:r>
              <a:rPr lang="en-IN" altLang="en-US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   </a:t>
            </a:r>
            <a:r>
              <a:rPr lang="en-IN" altLang="en-US" sz="40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2. Overlapping in both list.</a:t>
            </a:r>
            <a:endParaRPr lang="en-US" sz="4000"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15" y="1253490"/>
            <a:ext cx="11165205" cy="543814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import random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n1=random.sample(range(1,20),6)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n2=random.sample(range(1,25),2)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l=[each for each in n1 if each in n2]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print("\n First line is:",n1)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print("\n second line is:",n2)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print("\n common element in the list is",l)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b="1" u="sng">
                <a:latin typeface="Times New Roman" panose="02020603050405020304" charset="0"/>
                <a:cs typeface="Times New Roman" panose="02020603050405020304" charset="0"/>
              </a:rPr>
              <a:t>RESULT: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 line is: [8, 10, 17, 12, 16, 3]</a:t>
            </a: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second line is: [2, 10]</a:t>
            </a: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common element in the list is [10]</a:t>
            </a: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461645"/>
            <a:ext cx="7582535" cy="570039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365760"/>
            <a:ext cx="10531475" cy="1099820"/>
          </a:xfrm>
        </p:spPr>
        <p:txBody>
          <a:bodyPr>
            <a:normAutofit fontScale="90000"/>
          </a:bodyPr>
          <a:p>
            <a:pPr algn="ctr"/>
            <a:r>
              <a:rPr lang="en-IN" altLang="en-US" sz="3200"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3.Range with even numbers starting from 20 to 40 with steps of 2 .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80" y="1057275"/>
            <a:ext cx="10817225" cy="530098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x=range(20,40,2)</a:t>
            </a:r>
            <a:endParaRPr lang="en-US"/>
          </a:p>
          <a:p>
            <a:pPr marL="0" indent="0">
              <a:buNone/>
            </a:pPr>
            <a:r>
              <a:rPr lang="en-US"/>
              <a:t>for a in x:</a:t>
            </a:r>
            <a:endParaRPr lang="en-US"/>
          </a:p>
          <a:p>
            <a:pPr marL="0" indent="0">
              <a:buNone/>
            </a:pPr>
            <a:r>
              <a:rPr lang="en-US"/>
              <a:t>  print(a)</a:t>
            </a:r>
            <a:endParaRPr lang="en-US"/>
          </a:p>
          <a:p>
            <a:pPr marL="0" indent="0">
              <a:buNone/>
            </a:pPr>
            <a:r>
              <a:rPr lang="en-IN" altLang="en-US" b="1" u="sng"/>
              <a:t>RESULT: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20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22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24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26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28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30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32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34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36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38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AHALYAA.K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WPS Presentation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Bodoni MT</vt:lpstr>
      <vt:lpstr>Franklin Gothic Demi Cond</vt:lpstr>
      <vt:lpstr>Arial Rounded MT Bold</vt:lpstr>
      <vt:lpstr>Comic Sans MS</vt:lpstr>
      <vt:lpstr>Franklin Gothic Demi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LET'S UPGRADE</dc:title>
  <dc:creator>ahaly</dc:creator>
  <cp:lastModifiedBy>ahaly</cp:lastModifiedBy>
  <cp:revision>1</cp:revision>
  <dcterms:created xsi:type="dcterms:W3CDTF">2021-05-13T08:00:21Z</dcterms:created>
  <dcterms:modified xsi:type="dcterms:W3CDTF">2021-05-13T08:00:21Z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