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4:40:24.5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4:40:24.9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0"/>
      <inkml:brushProperty name="anchorY" value="-1270"/>
      <inkml:brushProperty name="scaleFactor" value="0.5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4T04:41:28.729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C340846-19FC-48DE-9B50-04B2D1ABCDF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6462BDD-0E0E-45B2-B3C9-EE04116F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51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0846-19FC-48DE-9B50-04B2D1ABCDF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BDD-0E0E-45B2-B3C9-EE04116F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86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0846-19FC-48DE-9B50-04B2D1ABCDF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BDD-0E0E-45B2-B3C9-EE04116F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11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0846-19FC-48DE-9B50-04B2D1ABCDF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BDD-0E0E-45B2-B3C9-EE04116F3A3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7013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0846-19FC-48DE-9B50-04B2D1ABCDF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BDD-0E0E-45B2-B3C9-EE04116F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839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0846-19FC-48DE-9B50-04B2D1ABCDF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BDD-0E0E-45B2-B3C9-EE04116F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036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0846-19FC-48DE-9B50-04B2D1ABCDF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BDD-0E0E-45B2-B3C9-EE04116F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2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0846-19FC-48DE-9B50-04B2D1ABCDF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BDD-0E0E-45B2-B3C9-EE04116F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408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0846-19FC-48DE-9B50-04B2D1ABCDF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BDD-0E0E-45B2-B3C9-EE04116F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24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0846-19FC-48DE-9B50-04B2D1ABCDF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BDD-0E0E-45B2-B3C9-EE04116F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94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0846-19FC-48DE-9B50-04B2D1ABCDF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BDD-0E0E-45B2-B3C9-EE04116F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5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0846-19FC-48DE-9B50-04B2D1ABCDF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BDD-0E0E-45B2-B3C9-EE04116F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23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0846-19FC-48DE-9B50-04B2D1ABCDF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BDD-0E0E-45B2-B3C9-EE04116F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9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0846-19FC-48DE-9B50-04B2D1ABCDF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BDD-0E0E-45B2-B3C9-EE04116F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6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0846-19FC-48DE-9B50-04B2D1ABCDF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BDD-0E0E-45B2-B3C9-EE04116F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36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0846-19FC-48DE-9B50-04B2D1ABCDF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BDD-0E0E-45B2-B3C9-EE04116F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11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0846-19FC-48DE-9B50-04B2D1ABCDF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62BDD-0E0E-45B2-B3C9-EE04116F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55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40846-19FC-48DE-9B50-04B2D1ABCDF6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62BDD-0E0E-45B2-B3C9-EE04116F3A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82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FFD4-BD6F-A04B-BD81-EA76A93BD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Driver Distraction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F77C2-A457-8CF5-53F4-E1CD6BA02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Real-Time Driver Monitoring Using Laptop Webcam</a:t>
            </a:r>
          </a:p>
          <a:p>
            <a:r>
              <a:rPr lang="en-US" dirty="0"/>
              <a:t> Presented by: Phani Sri Morampudi , Ahalya Rani Gowra</a:t>
            </a:r>
          </a:p>
          <a:p>
            <a:r>
              <a:rPr lang="en-US" dirty="0"/>
              <a:t> Date: 14 – 08 - 2025</a:t>
            </a:r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716E20-7F27-4968-D4FA-9CFC67ED1598}"/>
              </a:ext>
            </a:extLst>
          </p:cNvPr>
          <p:cNvGrpSpPr/>
          <p:nvPr/>
        </p:nvGrpSpPr>
        <p:grpSpPr>
          <a:xfrm>
            <a:off x="3682391" y="-3880216"/>
            <a:ext cx="360" cy="360"/>
            <a:chOff x="3682391" y="-3880216"/>
            <a:chExt cx="360" cy="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AE9B88E-E6F7-3794-0875-D35D6E5F98E0}"/>
                    </a:ext>
                  </a:extLst>
                </p14:cNvPr>
                <p14:cNvContentPartPr/>
                <p14:nvPr/>
              </p14:nvContentPartPr>
              <p14:xfrm>
                <a:off x="3682391" y="-3880216"/>
                <a:ext cx="36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AE9B88E-E6F7-3794-0875-D35D6E5F98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73751" y="-38888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7AC0054-2FA6-BB2D-4575-2F4AF6CC165F}"/>
                    </a:ext>
                  </a:extLst>
                </p14:cNvPr>
                <p14:cNvContentPartPr/>
                <p14:nvPr/>
              </p14:nvContentPartPr>
              <p14:xfrm>
                <a:off x="3682391" y="-3880216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7AC0054-2FA6-BB2D-4575-2F4AF6CC16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73751" y="-38888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6FF264-A8A9-38A6-4417-24BBFDD1BCDA}"/>
                  </a:ext>
                </a:extLst>
              </p14:cNvPr>
              <p14:cNvContentPartPr/>
              <p14:nvPr/>
            </p14:nvContentPartPr>
            <p14:xfrm>
              <a:off x="7092671" y="-3163456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6FF264-A8A9-38A6-4417-24BBFDD1BC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84031" y="-3217456"/>
                <a:ext cx="1800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152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D4BD-305B-CFE7-5C0A-71FB579D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001D-4ABE-B67C-E38C-6CABFF881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IN" dirty="0"/>
              <a:t>Install Python 3.11.9 </a:t>
            </a:r>
          </a:p>
          <a:p>
            <a:pPr marL="514350" indent="-514350">
              <a:buAutoNum type="arabicPeriod"/>
            </a:pPr>
            <a:r>
              <a:rPr lang="en-IN" dirty="0"/>
              <a:t>Install libraries: </a:t>
            </a:r>
          </a:p>
          <a:p>
            <a:pPr marL="0" indent="0">
              <a:buNone/>
            </a:pPr>
            <a:r>
              <a:rPr lang="en-IN" dirty="0"/>
              <a:t>         • pip install opencv-python mediapipe numpy pygame </a:t>
            </a:r>
          </a:p>
          <a:p>
            <a:pPr marL="0" indent="0">
              <a:buNone/>
            </a:pPr>
            <a:r>
              <a:rPr lang="en-IN" dirty="0"/>
              <a:t>3. Place alert sound files in project folder </a:t>
            </a:r>
          </a:p>
          <a:p>
            <a:pPr marL="0" indent="0">
              <a:buNone/>
            </a:pPr>
            <a:r>
              <a:rPr lang="en-IN" dirty="0"/>
              <a:t>4. Run script: </a:t>
            </a:r>
          </a:p>
          <a:p>
            <a:pPr marL="0" indent="0">
              <a:buNone/>
            </a:pPr>
            <a:r>
              <a:rPr lang="en-IN" dirty="0"/>
              <a:t>          • python driver_monitoring.py </a:t>
            </a:r>
          </a:p>
          <a:p>
            <a:pPr marL="0" indent="0">
              <a:buNone/>
            </a:pPr>
            <a:r>
              <a:rPr lang="en-IN" dirty="0"/>
              <a:t>5. Press q to quit </a:t>
            </a:r>
          </a:p>
        </p:txBody>
      </p:sp>
    </p:spTree>
    <p:extLst>
      <p:ext uri="{BB962C8B-B14F-4D97-AF65-F5344CB8AC3E}">
        <p14:creationId xmlns:p14="http://schemas.microsoft.com/office/powerpoint/2010/main" val="827658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8E04-42CE-AB50-963C-D6902CB9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7C7B7-527B-DC79-DFC4-D55568CCA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Accurate detection of eye closure and distractions </a:t>
            </a:r>
          </a:p>
          <a:p>
            <a:pPr marL="0" indent="0">
              <a:buNone/>
            </a:pPr>
            <a:r>
              <a:rPr lang="en-US" dirty="0"/>
              <a:t>• Stage-based alerts effective </a:t>
            </a:r>
          </a:p>
          <a:p>
            <a:pPr marL="0" indent="0">
              <a:buNone/>
            </a:pPr>
            <a:r>
              <a:rPr lang="en-US" dirty="0"/>
              <a:t>• Mobile usage detection functional </a:t>
            </a:r>
          </a:p>
          <a:p>
            <a:pPr marL="0" indent="0">
              <a:buNone/>
            </a:pPr>
            <a:r>
              <a:rPr lang="en-US" dirty="0"/>
              <a:t>• Side mirror checks ignored for 10 seconds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126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7110-833B-5B2E-1155-7069413A6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61D16-04DF-E3BD-964E-BBEDEDADA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• YOLO integration for accurate mobile detection </a:t>
            </a:r>
          </a:p>
          <a:p>
            <a:pPr marL="0" indent="0">
              <a:buNone/>
            </a:pPr>
            <a:r>
              <a:rPr lang="en-IN" dirty="0"/>
              <a:t>• Real-time Bluetooth headset detection </a:t>
            </a:r>
          </a:p>
          <a:p>
            <a:pPr marL="0" indent="0">
              <a:buNone/>
            </a:pPr>
            <a:r>
              <a:rPr lang="en-IN" dirty="0"/>
              <a:t>• Hardware alert integration for embedded platforms (Jetson Nano)</a:t>
            </a:r>
          </a:p>
        </p:txBody>
      </p:sp>
    </p:spTree>
    <p:extLst>
      <p:ext uri="{BB962C8B-B14F-4D97-AF65-F5344CB8AC3E}">
        <p14:creationId xmlns:p14="http://schemas.microsoft.com/office/powerpoint/2010/main" val="121677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B10EE-F246-C945-943C-90FBED7E350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close up of a thank you&#10;&#10;AI-generated content may be incorrect.">
            <a:extLst>
              <a:ext uri="{FF2B5EF4-FFF2-40B4-BE49-F238E27FC236}">
                <a16:creationId xmlns:a16="http://schemas.microsoft.com/office/drawing/2014/main" id="{7BC1015D-8166-B103-E926-E21C05843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310" y="493352"/>
            <a:ext cx="8930290" cy="587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21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D3D0-EF66-842F-10FC-BA73A6F0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F903-30DF-3841-4D93-0A2A45D3B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 Monitors driver's attention in real-time </a:t>
            </a:r>
          </a:p>
          <a:p>
            <a:pPr marL="0" indent="0">
              <a:buNone/>
            </a:pPr>
            <a:r>
              <a:rPr lang="en-US" dirty="0"/>
              <a:t>• Detects eye closure, head movements, mobile usage, and side       mirror checking </a:t>
            </a:r>
          </a:p>
          <a:p>
            <a:pPr marL="0" indent="0">
              <a:buNone/>
            </a:pPr>
            <a:r>
              <a:rPr lang="en-US" dirty="0"/>
              <a:t>• Provides timely alerts to enhance driving safety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95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92D2-902C-819A-DAB9-FAC85633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28FF-5145-F3D5-1D25-A50301D4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Detect driver distraction using EAR and head orientation </a:t>
            </a:r>
          </a:p>
          <a:p>
            <a:pPr marL="0" indent="0">
              <a:buNone/>
            </a:pPr>
            <a:r>
              <a:rPr lang="en-US" dirty="0"/>
              <a:t>• Implement three-stage alert system </a:t>
            </a:r>
          </a:p>
          <a:p>
            <a:pPr marL="0" indent="0">
              <a:buNone/>
            </a:pPr>
            <a:r>
              <a:rPr lang="en-US" dirty="0"/>
              <a:t>• Differentiate between mobile and Bluetooth usage </a:t>
            </a:r>
          </a:p>
          <a:p>
            <a:pPr marL="0" indent="0">
              <a:buNone/>
            </a:pPr>
            <a:r>
              <a:rPr lang="en-US" dirty="0"/>
              <a:t>• Provide visual feedback for driver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956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CAAC-37E2-0397-FDED-52FA4BA8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72457-7EB8-CB2A-5885-24C743FC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Software Components: </a:t>
            </a:r>
          </a:p>
          <a:p>
            <a:pPr marL="0" indent="0">
              <a:buNone/>
            </a:pPr>
            <a:r>
              <a:rPr lang="en-IN" dirty="0"/>
              <a:t>• Python 3.11.9 </a:t>
            </a:r>
          </a:p>
          <a:p>
            <a:pPr marL="0" indent="0">
              <a:buNone/>
            </a:pPr>
            <a:r>
              <a:rPr lang="en-IN" dirty="0"/>
              <a:t> • Libraries: OpenCV, MediaPipe, NumPy, Pygame </a:t>
            </a:r>
          </a:p>
          <a:p>
            <a:pPr marL="0" indent="0">
              <a:buNone/>
            </a:pPr>
            <a:r>
              <a:rPr lang="en-IN" dirty="0"/>
              <a:t>Features: </a:t>
            </a:r>
          </a:p>
          <a:p>
            <a:pPr marL="514350" indent="-514350">
              <a:buAutoNum type="arabicPeriod"/>
            </a:pPr>
            <a:r>
              <a:rPr lang="en-IN" dirty="0"/>
              <a:t>Eye &amp; Face Detection </a:t>
            </a:r>
          </a:p>
          <a:p>
            <a:pPr marL="514350" indent="-514350">
              <a:buAutoNum type="arabicPeriod"/>
            </a:pPr>
            <a:r>
              <a:rPr lang="en-IN" dirty="0"/>
              <a:t>Distraction Detection </a:t>
            </a:r>
          </a:p>
          <a:p>
            <a:pPr marL="514350" indent="-514350">
              <a:buAutoNum type="arabicPeriod"/>
            </a:pPr>
            <a:r>
              <a:rPr lang="en-IN" dirty="0"/>
              <a:t>Mobile Usage Detection </a:t>
            </a:r>
          </a:p>
          <a:p>
            <a:pPr marL="514350" indent="-514350">
              <a:buAutoNum type="arabicPeriod"/>
            </a:pPr>
            <a:r>
              <a:rPr lang="en-IN" dirty="0"/>
              <a:t>Three-Stage Alerts</a:t>
            </a:r>
          </a:p>
        </p:txBody>
      </p:sp>
    </p:spTree>
    <p:extLst>
      <p:ext uri="{BB962C8B-B14F-4D97-AF65-F5344CB8AC3E}">
        <p14:creationId xmlns:p14="http://schemas.microsoft.com/office/powerpoint/2010/main" val="2029048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5755-DEE9-4508-70FE-0BD6A817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Eye Aspect Ratio (EAR)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CE0F2-2A2C-6027-C38F-4771F84FCD71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• Monitors eye closure using landmarks </a:t>
            </a:r>
          </a:p>
          <a:p>
            <a:pPr marL="0" indent="0">
              <a:buNone/>
            </a:pPr>
            <a:r>
              <a:rPr lang="en-US" dirty="0"/>
              <a:t> • Formula:</a:t>
            </a:r>
          </a:p>
          <a:p>
            <a:pPr marL="0" indent="0">
              <a:buNone/>
            </a:pPr>
            <a:r>
              <a:rPr lang="en-US" dirty="0"/>
              <a:t>• EAR below threshold triggers distraction detection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9A7D45-49EB-0817-4370-A9D347B41168}"/>
              </a:ext>
            </a:extLst>
          </p:cNvPr>
          <p:cNvSpPr/>
          <p:nvPr/>
        </p:nvSpPr>
        <p:spPr>
          <a:xfrm>
            <a:off x="1408386" y="3805881"/>
            <a:ext cx="900736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EAR = (||p2 - p6|| + ||p3 - p5||) / (2 * ||p1 - p4||)</a:t>
            </a:r>
          </a:p>
        </p:txBody>
      </p:sp>
    </p:spTree>
    <p:extLst>
      <p:ext uri="{BB962C8B-B14F-4D97-AF65-F5344CB8AC3E}">
        <p14:creationId xmlns:p14="http://schemas.microsoft.com/office/powerpoint/2010/main" val="952529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12BE-61B6-64C0-8657-687E2C3A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Head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B8A21-114A-C5B7-3785-BEE75502E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Nose tip relative to eye centers determines head turn </a:t>
            </a:r>
          </a:p>
          <a:p>
            <a:pPr marL="0" indent="0">
              <a:buNone/>
            </a:pPr>
            <a:r>
              <a:rPr lang="en-US" dirty="0"/>
              <a:t> • Detects side mirror checking </a:t>
            </a:r>
          </a:p>
          <a:p>
            <a:pPr marL="0" indent="0">
              <a:buNone/>
            </a:pPr>
            <a:r>
              <a:rPr lang="en-US" dirty="0"/>
              <a:t> • Ignored if less than 10 seconds to avoid false alerts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61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DD76-E67A-0225-8B05-227B8CA7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Alert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B322-AAC1-447D-D908-558BB275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Stage 1 (20 sec): Air flow + water spray simulation </a:t>
            </a:r>
          </a:p>
          <a:p>
            <a:pPr marL="0" indent="0">
              <a:buNone/>
            </a:pPr>
            <a:r>
              <a:rPr lang="en-US" dirty="0"/>
              <a:t> • Stage 2 (25 sec): Vibrating seat simulation </a:t>
            </a:r>
          </a:p>
          <a:p>
            <a:pPr marL="0" indent="0">
              <a:buNone/>
            </a:pPr>
            <a:r>
              <a:rPr lang="en-US" dirty="0"/>
              <a:t> • Stage 3 (30 sec): Sound alert simulation </a:t>
            </a:r>
          </a:p>
          <a:p>
            <a:pPr marL="0" indent="0">
              <a:buNone/>
            </a:pPr>
            <a:r>
              <a:rPr lang="en-US" dirty="0"/>
              <a:t> • Mobile usage triggers immediate alert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606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710E-138F-01D8-BD0D-9A210613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2459D-996E-0743-593D-3D013681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• Green dots for detected eyes </a:t>
            </a:r>
          </a:p>
          <a:p>
            <a:pPr marL="0" indent="0">
              <a:buNone/>
            </a:pPr>
            <a:r>
              <a:rPr lang="en-US" dirty="0"/>
              <a:t> • Status Messages: </a:t>
            </a:r>
          </a:p>
          <a:p>
            <a:pPr marL="0" indent="0">
              <a:buNone/>
            </a:pPr>
            <a:r>
              <a:rPr lang="en-US" dirty="0"/>
              <a:t> • Focused </a:t>
            </a:r>
          </a:p>
          <a:p>
            <a:pPr marL="0" indent="0">
              <a:buNone/>
            </a:pPr>
            <a:r>
              <a:rPr lang="en-US" dirty="0"/>
              <a:t> • Distracted </a:t>
            </a:r>
          </a:p>
          <a:p>
            <a:pPr marL="0" indent="0">
              <a:buNone/>
            </a:pPr>
            <a:r>
              <a:rPr lang="en-US" dirty="0"/>
              <a:t> • Checking Side Mirror </a:t>
            </a:r>
          </a:p>
          <a:p>
            <a:pPr marL="0" indent="0">
              <a:buNone/>
            </a:pPr>
            <a:r>
              <a:rPr lang="en-US" dirty="0"/>
              <a:t> • Using Mobile </a:t>
            </a:r>
          </a:p>
          <a:p>
            <a:pPr marL="0" indent="0">
              <a:buNone/>
            </a:pPr>
            <a:r>
              <a:rPr lang="en-US" dirty="0"/>
              <a:t> • Provides real-time visual indication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1E14-3BB0-E207-5FF5-CF05DBC7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8383E-FE89-5077-3671-36D2D105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Real-time webcam feed processing </a:t>
            </a:r>
          </a:p>
          <a:p>
            <a:pPr marL="0" indent="0">
              <a:buNone/>
            </a:pPr>
            <a:r>
              <a:rPr lang="en-US" dirty="0"/>
              <a:t> • Eye closure detection using EAR </a:t>
            </a:r>
          </a:p>
          <a:p>
            <a:pPr marL="0" indent="0">
              <a:buNone/>
            </a:pPr>
            <a:r>
              <a:rPr lang="en-US" dirty="0"/>
              <a:t> • Head direction and gaze tracking </a:t>
            </a:r>
          </a:p>
          <a:p>
            <a:pPr marL="0" indent="0">
              <a:buNone/>
            </a:pPr>
            <a:r>
              <a:rPr lang="en-US" dirty="0"/>
              <a:t> • Stage-based alert system with sound and visual notifications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026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228</TotalTime>
  <Words>400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Driver Distraction Detection</vt:lpstr>
      <vt:lpstr>Project Overview</vt:lpstr>
      <vt:lpstr>Objectives</vt:lpstr>
      <vt:lpstr>System Components</vt:lpstr>
      <vt:lpstr>Eye Aspect Ratio (EAR)</vt:lpstr>
      <vt:lpstr>Head Orientation</vt:lpstr>
      <vt:lpstr>Alert System</vt:lpstr>
      <vt:lpstr>Visual Feedback</vt:lpstr>
      <vt:lpstr>Implementation Highlights</vt:lpstr>
      <vt:lpstr>How to Run</vt:lpstr>
      <vt:lpstr>Observations</vt:lpstr>
      <vt:lpstr>Future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phani sri morampudi</dc:creator>
  <cp:lastModifiedBy>phani sri morampudi</cp:lastModifiedBy>
  <cp:revision>1</cp:revision>
  <dcterms:created xsi:type="dcterms:W3CDTF">2025-08-14T02:19:06Z</dcterms:created>
  <dcterms:modified xsi:type="dcterms:W3CDTF">2025-08-14T06:07:10Z</dcterms:modified>
</cp:coreProperties>
</file>