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4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66" d="100"/>
          <a:sy n="66" d="100"/>
        </p:scale>
        <p:origin x="91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3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2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5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8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B5C2-5BD0-4792-BD79-4B21694744E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2F66-DF35-4940-8363-6E1373DD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5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062" y="2693586"/>
            <a:ext cx="9144000" cy="23876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JOINT ADMISSION CONTROL AND ROUTING VIA ADP</a:t>
            </a:r>
            <a:br>
              <a:rPr lang="en-IN" dirty="0" smtClean="0">
                <a:solidFill>
                  <a:srgbClr val="7030A0"/>
                </a:solidFill>
              </a:rPr>
            </a:br>
            <a:r>
              <a:rPr lang="en-IN" dirty="0" smtClean="0">
                <a:solidFill>
                  <a:srgbClr val="7030A0"/>
                </a:solidFill>
              </a:rPr>
              <a:t>FOR STREAMING VIDEO OVER SDN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296213"/>
            <a:ext cx="10515600" cy="5919386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 smtClean="0">
                <a:solidFill>
                  <a:srgbClr val="7030A0"/>
                </a:solidFill>
              </a:rPr>
              <a:t>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 </a:t>
            </a:r>
            <a:r>
              <a:rPr lang="en-IN" sz="4000" dirty="0" smtClean="0"/>
              <a:t>        It </a:t>
            </a:r>
            <a:r>
              <a:rPr lang="en-IN" sz="4000" dirty="0"/>
              <a:t>overcomes the disadvantages of traditional method OSPF- which chooses the shortest path always irrespective of the traffic control and bandwidth utilization.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       Here, the problems of </a:t>
            </a:r>
            <a:r>
              <a:rPr lang="en-IN" sz="4000" dirty="0" err="1" smtClean="0"/>
              <a:t>mininet</a:t>
            </a:r>
            <a:r>
              <a:rPr lang="en-IN" sz="4000" dirty="0" smtClean="0"/>
              <a:t> </a:t>
            </a:r>
            <a:r>
              <a:rPr lang="en-IN" sz="4000" dirty="0"/>
              <a:t>are converted into maths problems( Markov’s Decision) so that we can ensure the Quality of the video at end </a:t>
            </a:r>
            <a:r>
              <a:rPr lang="en-IN" sz="4000" dirty="0" smtClean="0"/>
              <a:t>user.</a:t>
            </a:r>
            <a:endParaRPr lang="en-IN" sz="4000" dirty="0" smtClean="0"/>
          </a:p>
          <a:p>
            <a:pPr marL="0" indent="0">
              <a:buNone/>
            </a:pPr>
            <a:endParaRPr lang="en-IN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086" y="490310"/>
            <a:ext cx="10515600" cy="55911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6600" b="1" dirty="0" smtClean="0">
                <a:solidFill>
                  <a:srgbClr val="7030A0"/>
                </a:solidFill>
              </a:rPr>
              <a:t>THANK YOU!!!</a:t>
            </a:r>
            <a:endParaRPr lang="en-IN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3" y="24921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GUIDED BY,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Mrs.Malavika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                                                                  DONE BY,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Ahalya.K</a:t>
            </a:r>
            <a:r>
              <a:rPr lang="en-IN" dirty="0" smtClean="0"/>
              <a:t> (1418101)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Madhumitha.T</a:t>
            </a:r>
            <a:r>
              <a:rPr lang="en-IN" dirty="0" smtClean="0"/>
              <a:t> (1418122)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</a:t>
            </a:r>
            <a:r>
              <a:rPr lang="en-IN" dirty="0" err="1" smtClean="0"/>
              <a:t>Malathie.C</a:t>
            </a:r>
            <a:r>
              <a:rPr lang="en-IN" dirty="0" smtClean="0"/>
              <a:t> (1418123)    </a:t>
            </a:r>
          </a:p>
        </p:txBody>
      </p:sp>
    </p:spTree>
    <p:extLst>
      <p:ext uri="{BB962C8B-B14F-4D97-AF65-F5344CB8AC3E}">
        <p14:creationId xmlns:p14="http://schemas.microsoft.com/office/powerpoint/2010/main" val="360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DOMAIN: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smtClean="0"/>
              <a:t> Networking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600" dirty="0" smtClean="0">
                <a:solidFill>
                  <a:srgbClr val="7030A0"/>
                </a:solidFill>
              </a:rPr>
              <a:t>TOOLS</a:t>
            </a:r>
            <a:r>
              <a:rPr lang="en-IN" sz="3600" dirty="0" smtClean="0">
                <a:solidFill>
                  <a:srgbClr val="7030A0"/>
                </a:solidFill>
              </a:rPr>
              <a:t>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1. Python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2. </a:t>
            </a:r>
            <a:r>
              <a:rPr lang="en-IN" dirty="0" err="1" smtClean="0"/>
              <a:t>Mininet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3. POX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4. JSON </a:t>
            </a:r>
            <a:r>
              <a:rPr lang="en-IN" dirty="0" err="1" smtClean="0"/>
              <a:t>Webrest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5. OPEN AIGYM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402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1" y="313610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PROPOSED SYSTEM: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01" y="163917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3600" dirty="0" smtClean="0"/>
              <a:t> Our project considers the optimization problem of “</a:t>
            </a:r>
            <a:r>
              <a:rPr lang="en-IN" sz="3600" b="1" i="1" u="sng" dirty="0" smtClean="0"/>
              <a:t>joint admission control and routing</a:t>
            </a:r>
            <a:r>
              <a:rPr lang="en-IN" sz="3600" dirty="0" smtClean="0"/>
              <a:t>” for the video streaming service in wired software-defined networking.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 </a:t>
            </a:r>
            <a:r>
              <a:rPr lang="en-IN" sz="3600" dirty="0" smtClean="0"/>
              <a:t> We invoke the function approximation technique in the context of approximate dynamic programming to conceive an online learning framework.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 </a:t>
            </a:r>
            <a:r>
              <a:rPr lang="en-IN" sz="3600" dirty="0" smtClean="0"/>
              <a:t> Performance improvement of the proposed scheme is obtained by comparing it with Q-learning and OSPF.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707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425"/>
            <a:ext cx="10515600" cy="6009538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 smtClean="0">
                <a:solidFill>
                  <a:srgbClr val="7030A0"/>
                </a:solidFill>
              </a:rPr>
              <a:t>Software-Defined Networks(SDN):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3200" dirty="0" smtClean="0"/>
              <a:t>It is an approach to computer networking that allows network administrators to “programmatically initialize, control, change and manage network behaviour dynamically via open interfaces and abstraction of lower level functionality”.</a:t>
            </a:r>
          </a:p>
          <a:p>
            <a:pPr marL="0" indent="0">
              <a:buNone/>
            </a:pPr>
            <a:r>
              <a:rPr lang="en-IN" sz="3600" dirty="0" err="1" smtClean="0">
                <a:solidFill>
                  <a:srgbClr val="7030A0"/>
                </a:solidFill>
              </a:rPr>
              <a:t>Mininet</a:t>
            </a:r>
            <a:r>
              <a:rPr lang="en-IN" dirty="0" smtClean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sz="3200" dirty="0" err="1" smtClean="0"/>
              <a:t>Mininet</a:t>
            </a:r>
            <a:r>
              <a:rPr lang="en-IN" sz="3200" dirty="0" smtClean="0"/>
              <a:t> creates a “realistic virtual network, running real kernel, switch and application code on a single machine” in seconds with a single command: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                          &gt;</a:t>
            </a:r>
            <a:r>
              <a:rPr lang="en-IN" sz="3200" dirty="0" err="1" smtClean="0"/>
              <a:t>sudo</a:t>
            </a:r>
            <a:r>
              <a:rPr lang="en-IN" sz="3200" dirty="0" smtClean="0"/>
              <a:t> </a:t>
            </a:r>
            <a:r>
              <a:rPr lang="en-IN" sz="3200" dirty="0" err="1" smtClean="0"/>
              <a:t>mn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423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solidFill>
                  <a:srgbClr val="7030A0"/>
                </a:solidFill>
              </a:rPr>
              <a:t>Open-Flow Controller: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sz="3600" dirty="0" smtClean="0"/>
              <a:t>It uses the open flow protocol to connect and configure the network devices to determine the best path for application traffic.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4000" dirty="0" smtClean="0">
                <a:solidFill>
                  <a:srgbClr val="7030A0"/>
                </a:solidFill>
              </a:rPr>
              <a:t>Machine Learning: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sz="3600" dirty="0" smtClean="0"/>
              <a:t>It is </a:t>
            </a:r>
            <a:r>
              <a:rPr lang="en-IN" sz="3600" dirty="0" err="1" smtClean="0"/>
              <a:t>thesub</a:t>
            </a:r>
            <a:r>
              <a:rPr lang="en-IN" sz="3600" dirty="0" smtClean="0"/>
              <a:t> field of computer science that gives “computers the </a:t>
            </a:r>
            <a:r>
              <a:rPr lang="en-IN" sz="3600" dirty="0" err="1" smtClean="0"/>
              <a:t>ablility</a:t>
            </a:r>
            <a:r>
              <a:rPr lang="en-IN" sz="3600" dirty="0" smtClean="0"/>
              <a:t> to learn without explicitly programmed.”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2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62" y="400207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OPEN ARCHITECTURE: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07" y="142253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400023" y="2137894"/>
            <a:ext cx="5100034" cy="128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Management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400023" y="3799268"/>
            <a:ext cx="2292439" cy="170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</a:t>
            </a:r>
          </a:p>
          <a:p>
            <a:pPr algn="ctr"/>
            <a:r>
              <a:rPr lang="en-IN" dirty="0" smtClean="0"/>
              <a:t>Streaming Server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091707" y="3813690"/>
            <a:ext cx="2408349" cy="170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400023" y="5835381"/>
            <a:ext cx="5100033" cy="95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OpenFlow</a:t>
            </a:r>
            <a:r>
              <a:rPr lang="en-IN" dirty="0" smtClean="0"/>
              <a:t> Switches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72755" y="3425781"/>
            <a:ext cx="0" cy="37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7295881" y="3425781"/>
            <a:ext cx="1" cy="387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5950039" y="3425781"/>
            <a:ext cx="1" cy="24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4172755" y="5513701"/>
            <a:ext cx="315101" cy="321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6745415" y="5499279"/>
            <a:ext cx="296214" cy="321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Up Arrow 23"/>
          <p:cNvSpPr/>
          <p:nvPr/>
        </p:nvSpPr>
        <p:spPr>
          <a:xfrm>
            <a:off x="7569984" y="5499279"/>
            <a:ext cx="250706" cy="3240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solidFill>
                  <a:srgbClr val="7030A0"/>
                </a:solidFill>
              </a:rPr>
              <a:t>Approximate Dynamic </a:t>
            </a:r>
            <a:br>
              <a:rPr lang="en-IN" sz="4800" dirty="0" smtClean="0">
                <a:solidFill>
                  <a:srgbClr val="7030A0"/>
                </a:solidFill>
              </a:rPr>
            </a:br>
            <a:r>
              <a:rPr lang="en-IN" sz="4800" dirty="0" smtClean="0">
                <a:solidFill>
                  <a:srgbClr val="7030A0"/>
                </a:solidFill>
              </a:rPr>
              <a:t>programming (ADP):</a:t>
            </a:r>
            <a:endParaRPr lang="en-IN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 </a:t>
            </a:r>
            <a:r>
              <a:rPr lang="en-IN" sz="3600" dirty="0" smtClean="0"/>
              <a:t>   It is used for a </a:t>
            </a:r>
            <a:r>
              <a:rPr lang="en-IN" sz="3600" dirty="0" err="1" smtClean="0"/>
              <a:t>modeling</a:t>
            </a:r>
            <a:r>
              <a:rPr lang="en-IN" sz="3600" dirty="0" smtClean="0"/>
              <a:t> and algorithmic strategy for solving problems that are sometimes large and complex.</a:t>
            </a:r>
          </a:p>
          <a:p>
            <a:r>
              <a:rPr lang="en-IN" sz="3600" dirty="0" smtClean="0"/>
              <a:t>    It is most often presented as a method for overcoming the classic curse of the dimensions.</a:t>
            </a:r>
          </a:p>
          <a:p>
            <a:r>
              <a:rPr lang="en-IN" sz="3600" dirty="0"/>
              <a:t> </a:t>
            </a:r>
            <a:r>
              <a:rPr lang="en-IN" sz="3600" dirty="0" smtClean="0"/>
              <a:t>   </a:t>
            </a:r>
            <a:r>
              <a:rPr lang="en-IN" sz="3600" dirty="0" smtClean="0">
                <a:solidFill>
                  <a:srgbClr val="7030A0"/>
                </a:solidFill>
              </a:rPr>
              <a:t>Rich Message</a:t>
            </a:r>
            <a:r>
              <a:rPr lang="en-IN" sz="3600" dirty="0" smtClean="0"/>
              <a:t>: “ WHAT TO LEARN, HOW TO LEARN”,  to make better decisions over time.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88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SIMPLE NETWORK TOPOLOGY: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Donut 3"/>
          <p:cNvSpPr/>
          <p:nvPr/>
        </p:nvSpPr>
        <p:spPr>
          <a:xfrm>
            <a:off x="2665927" y="2923503"/>
            <a:ext cx="978794" cy="10174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4714204" y="4797380"/>
            <a:ext cx="940158" cy="97879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0844" y="3013656"/>
            <a:ext cx="785611" cy="837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984088" y="3065171"/>
            <a:ext cx="798490" cy="79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8996966" y="4926169"/>
            <a:ext cx="785612" cy="73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644721" y="3391146"/>
            <a:ext cx="2676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06455" y="3432219"/>
            <a:ext cx="187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0"/>
          </p:cNvCxnSpPr>
          <p:nvPr/>
        </p:nvCxnSpPr>
        <p:spPr>
          <a:xfrm flipH="1">
            <a:off x="9389772" y="3863661"/>
            <a:ext cx="24684" cy="10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5654362" y="5286777"/>
            <a:ext cx="3342604" cy="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5" idx="1"/>
          </p:cNvCxnSpPr>
          <p:nvPr/>
        </p:nvCxnSpPr>
        <p:spPr>
          <a:xfrm>
            <a:off x="3501380" y="3791935"/>
            <a:ext cx="1350507" cy="114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97114" y="3660728"/>
            <a:ext cx="1435018" cy="1148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525735" y="5118656"/>
            <a:ext cx="3471231" cy="42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</p:cNvCxnSpPr>
          <p:nvPr/>
        </p:nvCxnSpPr>
        <p:spPr>
          <a:xfrm flipH="1">
            <a:off x="7015975" y="3182107"/>
            <a:ext cx="2085049" cy="17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7"/>
            <a:endCxn id="7" idx="5"/>
          </p:cNvCxnSpPr>
          <p:nvPr/>
        </p:nvCxnSpPr>
        <p:spPr>
          <a:xfrm flipH="1" flipV="1">
            <a:off x="9665642" y="3746725"/>
            <a:ext cx="1886" cy="1286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1"/>
          </p:cNvCxnSpPr>
          <p:nvPr/>
        </p:nvCxnSpPr>
        <p:spPr>
          <a:xfrm flipH="1">
            <a:off x="3501380" y="3136250"/>
            <a:ext cx="2934514" cy="41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10842" y="4235047"/>
            <a:ext cx="20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Access Points</a:t>
            </a:r>
            <a:endParaRPr lang="en-IN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112135" y="3432219"/>
            <a:ext cx="55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94705" y="3206480"/>
            <a:ext cx="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0264462" y="5106473"/>
            <a:ext cx="10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9782578" y="5293217"/>
            <a:ext cx="48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176633" y="5293217"/>
            <a:ext cx="53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87126" y="5118656"/>
            <a:ext cx="77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7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271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JOINT ADMISSION CONTROL AND ROUTING VIA ADP FOR STREAMING VIDEO OVER SDN</vt:lpstr>
      <vt:lpstr>GUIDED BY,</vt:lpstr>
      <vt:lpstr>DOMAIN:</vt:lpstr>
      <vt:lpstr>PROPOSED SYSTEM:</vt:lpstr>
      <vt:lpstr>PowerPoint Presentation</vt:lpstr>
      <vt:lpstr>PowerPoint Presentation</vt:lpstr>
      <vt:lpstr>OPEN ARCHITECTURE:</vt:lpstr>
      <vt:lpstr>Approximate Dynamic  programming (ADP):</vt:lpstr>
      <vt:lpstr>SIMPLE NETWORK TOPOLOGY: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ADMISSION CONTROL AND ROUTING VIA ADP FOR STREAMING VIDEO OVER SDN</dc:title>
  <dc:creator>Computer User</dc:creator>
  <cp:lastModifiedBy>Computer User</cp:lastModifiedBy>
  <cp:revision>13</cp:revision>
  <dcterms:created xsi:type="dcterms:W3CDTF">2017-08-22T15:33:31Z</dcterms:created>
  <dcterms:modified xsi:type="dcterms:W3CDTF">2017-08-23T09:09:02Z</dcterms:modified>
</cp:coreProperties>
</file>