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FD26A-B84B-4655-8CD1-61E4AC1DB8C1}" v="2018" dt="2023-01-24T06:47:07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5AC21-EA0E-4DCC-8DBB-6558631F7A18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4BDEE2-6F95-4032-80FE-AE5EC831C011}">
      <dgm:prSet/>
      <dgm:spPr/>
      <dgm:t>
        <a:bodyPr/>
        <a:lstStyle/>
        <a:p>
          <a:r>
            <a:rPr lang="en-US"/>
            <a:t>Introduction to phising</a:t>
          </a:r>
        </a:p>
      </dgm:t>
    </dgm:pt>
    <dgm:pt modelId="{13A3EAEA-9F84-49A2-BBBF-930D072B5C25}" type="parTrans" cxnId="{A1C80DB8-5727-4BA6-9C5B-7B76D0AD4566}">
      <dgm:prSet/>
      <dgm:spPr/>
      <dgm:t>
        <a:bodyPr/>
        <a:lstStyle/>
        <a:p>
          <a:endParaRPr lang="en-US"/>
        </a:p>
      </dgm:t>
    </dgm:pt>
    <dgm:pt modelId="{1463BD37-9E90-4B26-B397-521B5731D078}" type="sibTrans" cxnId="{A1C80DB8-5727-4BA6-9C5B-7B76D0AD4566}">
      <dgm:prSet/>
      <dgm:spPr/>
      <dgm:t>
        <a:bodyPr/>
        <a:lstStyle/>
        <a:p>
          <a:endParaRPr lang="en-US"/>
        </a:p>
      </dgm:t>
    </dgm:pt>
    <dgm:pt modelId="{0428FE3B-B8B8-4DA5-AB2F-79B04EECFF41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AD196C70-0A29-4DBC-9977-56C30E0578C7}" type="parTrans" cxnId="{D0A4FBF6-6515-4B7E-9925-03CE43A937EE}">
      <dgm:prSet/>
      <dgm:spPr/>
      <dgm:t>
        <a:bodyPr/>
        <a:lstStyle/>
        <a:p>
          <a:endParaRPr lang="en-US"/>
        </a:p>
      </dgm:t>
    </dgm:pt>
    <dgm:pt modelId="{148C52A4-A8FD-49C6-BD1D-91F1348F19E9}" type="sibTrans" cxnId="{D0A4FBF6-6515-4B7E-9925-03CE43A937EE}">
      <dgm:prSet/>
      <dgm:spPr/>
      <dgm:t>
        <a:bodyPr/>
        <a:lstStyle/>
        <a:p>
          <a:endParaRPr lang="en-US"/>
        </a:p>
      </dgm:t>
    </dgm:pt>
    <dgm:pt modelId="{5BC444D1-18C8-4319-B99D-B20FBD09FCA5}">
      <dgm:prSet/>
      <dgm:spPr/>
      <dgm:t>
        <a:bodyPr/>
        <a:lstStyle/>
        <a:p>
          <a:r>
            <a:rPr lang="en-US"/>
            <a:t>Eda (exploratory data analysis)</a:t>
          </a:r>
        </a:p>
      </dgm:t>
    </dgm:pt>
    <dgm:pt modelId="{81E46F5E-B3CD-4E35-9715-8F416B679CAA}" type="parTrans" cxnId="{AE11B434-F3E6-40C0-AE67-09A110F2ED3E}">
      <dgm:prSet/>
      <dgm:spPr/>
      <dgm:t>
        <a:bodyPr/>
        <a:lstStyle/>
        <a:p>
          <a:endParaRPr lang="en-US"/>
        </a:p>
      </dgm:t>
    </dgm:pt>
    <dgm:pt modelId="{8744CB37-C938-4562-B9BE-47F8B381B76D}" type="sibTrans" cxnId="{AE11B434-F3E6-40C0-AE67-09A110F2ED3E}">
      <dgm:prSet/>
      <dgm:spPr/>
      <dgm:t>
        <a:bodyPr/>
        <a:lstStyle/>
        <a:p>
          <a:endParaRPr lang="en-US"/>
        </a:p>
      </dgm:t>
    </dgm:pt>
    <dgm:pt modelId="{E3A31049-164E-42AD-A4A6-D457AF31EE08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A9C9F56F-E85F-4D31-8086-87808C1E372A}" type="parTrans" cxnId="{35F9A07D-2E75-4FAE-9668-2C9AF5E1E905}">
      <dgm:prSet/>
      <dgm:spPr/>
      <dgm:t>
        <a:bodyPr/>
        <a:lstStyle/>
        <a:p>
          <a:endParaRPr lang="en-US"/>
        </a:p>
      </dgm:t>
    </dgm:pt>
    <dgm:pt modelId="{E9F4CCC6-821A-44F4-9821-F2A4CBE7013C}" type="sibTrans" cxnId="{35F9A07D-2E75-4FAE-9668-2C9AF5E1E905}">
      <dgm:prSet/>
      <dgm:spPr/>
      <dgm:t>
        <a:bodyPr/>
        <a:lstStyle/>
        <a:p>
          <a:endParaRPr lang="en-US"/>
        </a:p>
      </dgm:t>
    </dgm:pt>
    <dgm:pt modelId="{9BD35ABE-85FE-4A9C-9BCE-8ABC66DF95A1}">
      <dgm:prSet/>
      <dgm:spPr/>
      <dgm:t>
        <a:bodyPr/>
        <a:lstStyle/>
        <a:p>
          <a:r>
            <a:rPr lang="en-US"/>
            <a:t>Applying machine learning alogrithms</a:t>
          </a:r>
        </a:p>
      </dgm:t>
    </dgm:pt>
    <dgm:pt modelId="{A5E1DDA7-FFB5-484A-9670-91061331B7F5}" type="parTrans" cxnId="{FB00EFF7-24C0-4F1B-B902-FF19F7665B71}">
      <dgm:prSet/>
      <dgm:spPr/>
      <dgm:t>
        <a:bodyPr/>
        <a:lstStyle/>
        <a:p>
          <a:endParaRPr lang="en-US"/>
        </a:p>
      </dgm:t>
    </dgm:pt>
    <dgm:pt modelId="{EFE543AE-A0B6-4CF6-BE50-DC0519FED83E}" type="sibTrans" cxnId="{FB00EFF7-24C0-4F1B-B902-FF19F7665B71}">
      <dgm:prSet/>
      <dgm:spPr/>
      <dgm:t>
        <a:bodyPr/>
        <a:lstStyle/>
        <a:p>
          <a:endParaRPr lang="en-US"/>
        </a:p>
      </dgm:t>
    </dgm:pt>
    <dgm:pt modelId="{52F7B59C-8E98-475C-8D6D-B4AADB308326}" type="pres">
      <dgm:prSet presAssocID="{9C15AC21-EA0E-4DCC-8DBB-6558631F7A18}" presName="outerComposite" presStyleCnt="0">
        <dgm:presLayoutVars>
          <dgm:chMax val="5"/>
          <dgm:dir/>
          <dgm:resizeHandles val="exact"/>
        </dgm:presLayoutVars>
      </dgm:prSet>
      <dgm:spPr/>
    </dgm:pt>
    <dgm:pt modelId="{6E6AE489-FA06-4EB0-8400-1976B7FC3710}" type="pres">
      <dgm:prSet presAssocID="{9C15AC21-EA0E-4DCC-8DBB-6558631F7A18}" presName="dummyMaxCanvas" presStyleCnt="0">
        <dgm:presLayoutVars/>
      </dgm:prSet>
      <dgm:spPr/>
    </dgm:pt>
    <dgm:pt modelId="{8CA67124-974F-4613-B932-6CDED7A8F634}" type="pres">
      <dgm:prSet presAssocID="{9C15AC21-EA0E-4DCC-8DBB-6558631F7A18}" presName="FiveNodes_1" presStyleLbl="node1" presStyleIdx="0" presStyleCnt="5">
        <dgm:presLayoutVars>
          <dgm:bulletEnabled val="1"/>
        </dgm:presLayoutVars>
      </dgm:prSet>
      <dgm:spPr/>
    </dgm:pt>
    <dgm:pt modelId="{B58BDBDA-4728-4452-AB95-E783F5EFEB1F}" type="pres">
      <dgm:prSet presAssocID="{9C15AC21-EA0E-4DCC-8DBB-6558631F7A18}" presName="FiveNodes_2" presStyleLbl="node1" presStyleIdx="1" presStyleCnt="5">
        <dgm:presLayoutVars>
          <dgm:bulletEnabled val="1"/>
        </dgm:presLayoutVars>
      </dgm:prSet>
      <dgm:spPr/>
    </dgm:pt>
    <dgm:pt modelId="{9115656E-0AB5-4189-95B8-186E9A11B0D2}" type="pres">
      <dgm:prSet presAssocID="{9C15AC21-EA0E-4DCC-8DBB-6558631F7A18}" presName="FiveNodes_3" presStyleLbl="node1" presStyleIdx="2" presStyleCnt="5">
        <dgm:presLayoutVars>
          <dgm:bulletEnabled val="1"/>
        </dgm:presLayoutVars>
      </dgm:prSet>
      <dgm:spPr/>
    </dgm:pt>
    <dgm:pt modelId="{AB7B5AAC-0E0F-41D8-8B09-C951B1EBFDE8}" type="pres">
      <dgm:prSet presAssocID="{9C15AC21-EA0E-4DCC-8DBB-6558631F7A18}" presName="FiveNodes_4" presStyleLbl="node1" presStyleIdx="3" presStyleCnt="5">
        <dgm:presLayoutVars>
          <dgm:bulletEnabled val="1"/>
        </dgm:presLayoutVars>
      </dgm:prSet>
      <dgm:spPr/>
    </dgm:pt>
    <dgm:pt modelId="{08ABC5EB-D6A0-41C2-AA29-9666538D9217}" type="pres">
      <dgm:prSet presAssocID="{9C15AC21-EA0E-4DCC-8DBB-6558631F7A18}" presName="FiveNodes_5" presStyleLbl="node1" presStyleIdx="4" presStyleCnt="5">
        <dgm:presLayoutVars>
          <dgm:bulletEnabled val="1"/>
        </dgm:presLayoutVars>
      </dgm:prSet>
      <dgm:spPr/>
    </dgm:pt>
    <dgm:pt modelId="{0E7B16A4-6EE8-4261-B7EE-B829B27C10E6}" type="pres">
      <dgm:prSet presAssocID="{9C15AC21-EA0E-4DCC-8DBB-6558631F7A18}" presName="FiveConn_1-2" presStyleLbl="fgAccFollowNode1" presStyleIdx="0" presStyleCnt="4">
        <dgm:presLayoutVars>
          <dgm:bulletEnabled val="1"/>
        </dgm:presLayoutVars>
      </dgm:prSet>
      <dgm:spPr/>
    </dgm:pt>
    <dgm:pt modelId="{7AB9AD6F-5CE5-4EE0-82B0-7AF1B06622A7}" type="pres">
      <dgm:prSet presAssocID="{9C15AC21-EA0E-4DCC-8DBB-6558631F7A18}" presName="FiveConn_2-3" presStyleLbl="fgAccFollowNode1" presStyleIdx="1" presStyleCnt="4">
        <dgm:presLayoutVars>
          <dgm:bulletEnabled val="1"/>
        </dgm:presLayoutVars>
      </dgm:prSet>
      <dgm:spPr/>
    </dgm:pt>
    <dgm:pt modelId="{472E1327-940C-4E1B-805F-24830C825686}" type="pres">
      <dgm:prSet presAssocID="{9C15AC21-EA0E-4DCC-8DBB-6558631F7A18}" presName="FiveConn_3-4" presStyleLbl="fgAccFollowNode1" presStyleIdx="2" presStyleCnt="4">
        <dgm:presLayoutVars>
          <dgm:bulletEnabled val="1"/>
        </dgm:presLayoutVars>
      </dgm:prSet>
      <dgm:spPr/>
    </dgm:pt>
    <dgm:pt modelId="{400C781B-708D-4723-99F4-05DE8C4E8F20}" type="pres">
      <dgm:prSet presAssocID="{9C15AC21-EA0E-4DCC-8DBB-6558631F7A18}" presName="FiveConn_4-5" presStyleLbl="fgAccFollowNode1" presStyleIdx="3" presStyleCnt="4">
        <dgm:presLayoutVars>
          <dgm:bulletEnabled val="1"/>
        </dgm:presLayoutVars>
      </dgm:prSet>
      <dgm:spPr/>
    </dgm:pt>
    <dgm:pt modelId="{00BF573B-AE34-4AC7-A11C-0A36EF5E307E}" type="pres">
      <dgm:prSet presAssocID="{9C15AC21-EA0E-4DCC-8DBB-6558631F7A18}" presName="FiveNodes_1_text" presStyleLbl="node1" presStyleIdx="4" presStyleCnt="5">
        <dgm:presLayoutVars>
          <dgm:bulletEnabled val="1"/>
        </dgm:presLayoutVars>
      </dgm:prSet>
      <dgm:spPr/>
    </dgm:pt>
    <dgm:pt modelId="{3F6FDE63-9DCD-46D7-8403-741A46A824F5}" type="pres">
      <dgm:prSet presAssocID="{9C15AC21-EA0E-4DCC-8DBB-6558631F7A18}" presName="FiveNodes_2_text" presStyleLbl="node1" presStyleIdx="4" presStyleCnt="5">
        <dgm:presLayoutVars>
          <dgm:bulletEnabled val="1"/>
        </dgm:presLayoutVars>
      </dgm:prSet>
      <dgm:spPr/>
    </dgm:pt>
    <dgm:pt modelId="{B6B160F0-23B1-452F-9337-BCA9E0C912FC}" type="pres">
      <dgm:prSet presAssocID="{9C15AC21-EA0E-4DCC-8DBB-6558631F7A18}" presName="FiveNodes_3_text" presStyleLbl="node1" presStyleIdx="4" presStyleCnt="5">
        <dgm:presLayoutVars>
          <dgm:bulletEnabled val="1"/>
        </dgm:presLayoutVars>
      </dgm:prSet>
      <dgm:spPr/>
    </dgm:pt>
    <dgm:pt modelId="{6412BBB3-6BC7-49C2-A842-E52231099D0B}" type="pres">
      <dgm:prSet presAssocID="{9C15AC21-EA0E-4DCC-8DBB-6558631F7A18}" presName="FiveNodes_4_text" presStyleLbl="node1" presStyleIdx="4" presStyleCnt="5">
        <dgm:presLayoutVars>
          <dgm:bulletEnabled val="1"/>
        </dgm:presLayoutVars>
      </dgm:prSet>
      <dgm:spPr/>
    </dgm:pt>
    <dgm:pt modelId="{196C8972-019B-4F5A-80F3-92C855DE4B29}" type="pres">
      <dgm:prSet presAssocID="{9C15AC21-EA0E-4DCC-8DBB-6558631F7A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8DDB904-FA77-4C33-B9BC-7246F53E09F5}" type="presOf" srcId="{9C15AC21-EA0E-4DCC-8DBB-6558631F7A18}" destId="{52F7B59C-8E98-475C-8D6D-B4AADB308326}" srcOrd="0" destOrd="0" presId="urn:microsoft.com/office/officeart/2005/8/layout/vProcess5"/>
    <dgm:cxn modelId="{AE11B434-F3E6-40C0-AE67-09A110F2ED3E}" srcId="{9C15AC21-EA0E-4DCC-8DBB-6558631F7A18}" destId="{5BC444D1-18C8-4319-B99D-B20FBD09FCA5}" srcOrd="2" destOrd="0" parTransId="{81E46F5E-B3CD-4E35-9715-8F416B679CAA}" sibTransId="{8744CB37-C938-4562-B9BE-47F8B381B76D}"/>
    <dgm:cxn modelId="{060D2B3A-1AD6-463C-B790-05A941EBCFB4}" type="presOf" srcId="{E3A31049-164E-42AD-A4A6-D457AF31EE08}" destId="{6412BBB3-6BC7-49C2-A842-E52231099D0B}" srcOrd="1" destOrd="0" presId="urn:microsoft.com/office/officeart/2005/8/layout/vProcess5"/>
    <dgm:cxn modelId="{0F71005E-4B2D-4046-ACDD-46BC6F749568}" type="presOf" srcId="{9BD35ABE-85FE-4A9C-9BCE-8ABC66DF95A1}" destId="{08ABC5EB-D6A0-41C2-AA29-9666538D9217}" srcOrd="0" destOrd="0" presId="urn:microsoft.com/office/officeart/2005/8/layout/vProcess5"/>
    <dgm:cxn modelId="{35F9A07D-2E75-4FAE-9668-2C9AF5E1E905}" srcId="{9C15AC21-EA0E-4DCC-8DBB-6558631F7A18}" destId="{E3A31049-164E-42AD-A4A6-D457AF31EE08}" srcOrd="3" destOrd="0" parTransId="{A9C9F56F-E85F-4D31-8086-87808C1E372A}" sibTransId="{E9F4CCC6-821A-44F4-9821-F2A4CBE7013C}"/>
    <dgm:cxn modelId="{C4D8728D-CEC7-49EF-8FF5-C65862976DF0}" type="presOf" srcId="{0428FE3B-B8B8-4DA5-AB2F-79B04EECFF41}" destId="{3F6FDE63-9DCD-46D7-8403-741A46A824F5}" srcOrd="1" destOrd="0" presId="urn:microsoft.com/office/officeart/2005/8/layout/vProcess5"/>
    <dgm:cxn modelId="{16136690-DBE5-493A-84DE-5801CD4BF3F9}" type="presOf" srcId="{594BDEE2-6F95-4032-80FE-AE5EC831C011}" destId="{00BF573B-AE34-4AC7-A11C-0A36EF5E307E}" srcOrd="1" destOrd="0" presId="urn:microsoft.com/office/officeart/2005/8/layout/vProcess5"/>
    <dgm:cxn modelId="{0DD98793-D383-4C26-AF05-E2B39FD54E19}" type="presOf" srcId="{9BD35ABE-85FE-4A9C-9BCE-8ABC66DF95A1}" destId="{196C8972-019B-4F5A-80F3-92C855DE4B29}" srcOrd="1" destOrd="0" presId="urn:microsoft.com/office/officeart/2005/8/layout/vProcess5"/>
    <dgm:cxn modelId="{620A3F9A-5455-46EE-A3E1-10B7A4A5A01F}" type="presOf" srcId="{E9F4CCC6-821A-44F4-9821-F2A4CBE7013C}" destId="{400C781B-708D-4723-99F4-05DE8C4E8F20}" srcOrd="0" destOrd="0" presId="urn:microsoft.com/office/officeart/2005/8/layout/vProcess5"/>
    <dgm:cxn modelId="{B435BEAD-3CAF-4A87-B140-05200065FA0B}" type="presOf" srcId="{1463BD37-9E90-4B26-B397-521B5731D078}" destId="{0E7B16A4-6EE8-4261-B7EE-B829B27C10E6}" srcOrd="0" destOrd="0" presId="urn:microsoft.com/office/officeart/2005/8/layout/vProcess5"/>
    <dgm:cxn modelId="{D98DB3B1-5C45-466F-A3B3-9BA422D88474}" type="presOf" srcId="{148C52A4-A8FD-49C6-BD1D-91F1348F19E9}" destId="{7AB9AD6F-5CE5-4EE0-82B0-7AF1B06622A7}" srcOrd="0" destOrd="0" presId="urn:microsoft.com/office/officeart/2005/8/layout/vProcess5"/>
    <dgm:cxn modelId="{A1C80DB8-5727-4BA6-9C5B-7B76D0AD4566}" srcId="{9C15AC21-EA0E-4DCC-8DBB-6558631F7A18}" destId="{594BDEE2-6F95-4032-80FE-AE5EC831C011}" srcOrd="0" destOrd="0" parTransId="{13A3EAEA-9F84-49A2-BBBF-930D072B5C25}" sibTransId="{1463BD37-9E90-4B26-B397-521B5731D078}"/>
    <dgm:cxn modelId="{351846C5-8F6E-49A7-BAEB-B195D5478B0A}" type="presOf" srcId="{5BC444D1-18C8-4319-B99D-B20FBD09FCA5}" destId="{9115656E-0AB5-4189-95B8-186E9A11B0D2}" srcOrd="0" destOrd="0" presId="urn:microsoft.com/office/officeart/2005/8/layout/vProcess5"/>
    <dgm:cxn modelId="{099744C7-F7F7-466B-9BB9-F6DEBCBBB50D}" type="presOf" srcId="{E3A31049-164E-42AD-A4A6-D457AF31EE08}" destId="{AB7B5AAC-0E0F-41D8-8B09-C951B1EBFDE8}" srcOrd="0" destOrd="0" presId="urn:microsoft.com/office/officeart/2005/8/layout/vProcess5"/>
    <dgm:cxn modelId="{92B858DC-1645-4DA0-BE92-00EF7DDE05BB}" type="presOf" srcId="{5BC444D1-18C8-4319-B99D-B20FBD09FCA5}" destId="{B6B160F0-23B1-452F-9337-BCA9E0C912FC}" srcOrd="1" destOrd="0" presId="urn:microsoft.com/office/officeart/2005/8/layout/vProcess5"/>
    <dgm:cxn modelId="{F32B4DE2-7199-4AC3-9608-050D915EA23E}" type="presOf" srcId="{8744CB37-C938-4562-B9BE-47F8B381B76D}" destId="{472E1327-940C-4E1B-805F-24830C825686}" srcOrd="0" destOrd="0" presId="urn:microsoft.com/office/officeart/2005/8/layout/vProcess5"/>
    <dgm:cxn modelId="{D0A4FBF6-6515-4B7E-9925-03CE43A937EE}" srcId="{9C15AC21-EA0E-4DCC-8DBB-6558631F7A18}" destId="{0428FE3B-B8B8-4DA5-AB2F-79B04EECFF41}" srcOrd="1" destOrd="0" parTransId="{AD196C70-0A29-4DBC-9977-56C30E0578C7}" sibTransId="{148C52A4-A8FD-49C6-BD1D-91F1348F19E9}"/>
    <dgm:cxn modelId="{FB00EFF7-24C0-4F1B-B902-FF19F7665B71}" srcId="{9C15AC21-EA0E-4DCC-8DBB-6558631F7A18}" destId="{9BD35ABE-85FE-4A9C-9BCE-8ABC66DF95A1}" srcOrd="4" destOrd="0" parTransId="{A5E1DDA7-FFB5-484A-9670-91061331B7F5}" sibTransId="{EFE543AE-A0B6-4CF6-BE50-DC0519FED83E}"/>
    <dgm:cxn modelId="{EAC0FFF8-B9DF-4341-BEE1-5827025C5DBD}" type="presOf" srcId="{594BDEE2-6F95-4032-80FE-AE5EC831C011}" destId="{8CA67124-974F-4613-B932-6CDED7A8F634}" srcOrd="0" destOrd="0" presId="urn:microsoft.com/office/officeart/2005/8/layout/vProcess5"/>
    <dgm:cxn modelId="{40FF37F9-6508-4324-9DB7-0C9E2D6DEA27}" type="presOf" srcId="{0428FE3B-B8B8-4DA5-AB2F-79B04EECFF41}" destId="{B58BDBDA-4728-4452-AB95-E783F5EFEB1F}" srcOrd="0" destOrd="0" presId="urn:microsoft.com/office/officeart/2005/8/layout/vProcess5"/>
    <dgm:cxn modelId="{608E0A05-9281-4339-B774-032B82C25A82}" type="presParOf" srcId="{52F7B59C-8E98-475C-8D6D-B4AADB308326}" destId="{6E6AE489-FA06-4EB0-8400-1976B7FC3710}" srcOrd="0" destOrd="0" presId="urn:microsoft.com/office/officeart/2005/8/layout/vProcess5"/>
    <dgm:cxn modelId="{6E493776-7CDB-4D70-86C0-64167A8843BD}" type="presParOf" srcId="{52F7B59C-8E98-475C-8D6D-B4AADB308326}" destId="{8CA67124-974F-4613-B932-6CDED7A8F634}" srcOrd="1" destOrd="0" presId="urn:microsoft.com/office/officeart/2005/8/layout/vProcess5"/>
    <dgm:cxn modelId="{5BEFF80F-56AB-4C66-AD92-C8E4078386BD}" type="presParOf" srcId="{52F7B59C-8E98-475C-8D6D-B4AADB308326}" destId="{B58BDBDA-4728-4452-AB95-E783F5EFEB1F}" srcOrd="2" destOrd="0" presId="urn:microsoft.com/office/officeart/2005/8/layout/vProcess5"/>
    <dgm:cxn modelId="{A79A47D1-7A0C-4944-91BE-D39CC5061AF3}" type="presParOf" srcId="{52F7B59C-8E98-475C-8D6D-B4AADB308326}" destId="{9115656E-0AB5-4189-95B8-186E9A11B0D2}" srcOrd="3" destOrd="0" presId="urn:microsoft.com/office/officeart/2005/8/layout/vProcess5"/>
    <dgm:cxn modelId="{35625012-6CA1-4DD6-AB0A-87DAC4C02AEE}" type="presParOf" srcId="{52F7B59C-8E98-475C-8D6D-B4AADB308326}" destId="{AB7B5AAC-0E0F-41D8-8B09-C951B1EBFDE8}" srcOrd="4" destOrd="0" presId="urn:microsoft.com/office/officeart/2005/8/layout/vProcess5"/>
    <dgm:cxn modelId="{9EC5BA93-2BDB-4D91-A3D1-87EFA80C8B6F}" type="presParOf" srcId="{52F7B59C-8E98-475C-8D6D-B4AADB308326}" destId="{08ABC5EB-D6A0-41C2-AA29-9666538D9217}" srcOrd="5" destOrd="0" presId="urn:microsoft.com/office/officeart/2005/8/layout/vProcess5"/>
    <dgm:cxn modelId="{3CA589A0-B3F6-43CE-9243-3DD703D28833}" type="presParOf" srcId="{52F7B59C-8E98-475C-8D6D-B4AADB308326}" destId="{0E7B16A4-6EE8-4261-B7EE-B829B27C10E6}" srcOrd="6" destOrd="0" presId="urn:microsoft.com/office/officeart/2005/8/layout/vProcess5"/>
    <dgm:cxn modelId="{B4840F52-AFAC-4D8C-A9D5-8513CC357094}" type="presParOf" srcId="{52F7B59C-8E98-475C-8D6D-B4AADB308326}" destId="{7AB9AD6F-5CE5-4EE0-82B0-7AF1B06622A7}" srcOrd="7" destOrd="0" presId="urn:microsoft.com/office/officeart/2005/8/layout/vProcess5"/>
    <dgm:cxn modelId="{211F37D4-D344-4EE7-80A9-DF6D36819307}" type="presParOf" srcId="{52F7B59C-8E98-475C-8D6D-B4AADB308326}" destId="{472E1327-940C-4E1B-805F-24830C825686}" srcOrd="8" destOrd="0" presId="urn:microsoft.com/office/officeart/2005/8/layout/vProcess5"/>
    <dgm:cxn modelId="{CA50147B-CD42-4C4A-BA37-3A7E52692C8C}" type="presParOf" srcId="{52F7B59C-8E98-475C-8D6D-B4AADB308326}" destId="{400C781B-708D-4723-99F4-05DE8C4E8F20}" srcOrd="9" destOrd="0" presId="urn:microsoft.com/office/officeart/2005/8/layout/vProcess5"/>
    <dgm:cxn modelId="{21F2E328-C1C6-41B2-B96B-AB0C1DB92263}" type="presParOf" srcId="{52F7B59C-8E98-475C-8D6D-B4AADB308326}" destId="{00BF573B-AE34-4AC7-A11C-0A36EF5E307E}" srcOrd="10" destOrd="0" presId="urn:microsoft.com/office/officeart/2005/8/layout/vProcess5"/>
    <dgm:cxn modelId="{4458FC8A-3BBC-4716-83E9-03E185C748C1}" type="presParOf" srcId="{52F7B59C-8E98-475C-8D6D-B4AADB308326}" destId="{3F6FDE63-9DCD-46D7-8403-741A46A824F5}" srcOrd="11" destOrd="0" presId="urn:microsoft.com/office/officeart/2005/8/layout/vProcess5"/>
    <dgm:cxn modelId="{F0D6CFE1-364C-43AF-A707-07111DED68F2}" type="presParOf" srcId="{52F7B59C-8E98-475C-8D6D-B4AADB308326}" destId="{B6B160F0-23B1-452F-9337-BCA9E0C912FC}" srcOrd="12" destOrd="0" presId="urn:microsoft.com/office/officeart/2005/8/layout/vProcess5"/>
    <dgm:cxn modelId="{5C7F1399-3E58-4524-848A-1BEA1CBF571A}" type="presParOf" srcId="{52F7B59C-8E98-475C-8D6D-B4AADB308326}" destId="{6412BBB3-6BC7-49C2-A842-E52231099D0B}" srcOrd="13" destOrd="0" presId="urn:microsoft.com/office/officeart/2005/8/layout/vProcess5"/>
    <dgm:cxn modelId="{0D89F927-C87A-42F4-816B-4B0974DA0933}" type="presParOf" srcId="{52F7B59C-8E98-475C-8D6D-B4AADB308326}" destId="{196C8972-019B-4F5A-80F3-92C855DE4B2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9FF21-9F37-4388-B8A0-77411CEF6A0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1667B-E345-4ADD-AE74-5193B907EE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four  types of phishing ,they are:</a:t>
          </a:r>
        </a:p>
      </dgm:t>
    </dgm:pt>
    <dgm:pt modelId="{C43EBB51-B49A-482B-BE33-30C9DAAB362D}" type="parTrans" cxnId="{F1069D5E-6C26-4636-98DA-9698B1FC993F}">
      <dgm:prSet/>
      <dgm:spPr/>
      <dgm:t>
        <a:bodyPr/>
        <a:lstStyle/>
        <a:p>
          <a:endParaRPr lang="en-US"/>
        </a:p>
      </dgm:t>
    </dgm:pt>
    <dgm:pt modelId="{462F77DC-FE8B-41BC-803A-3A307642B37A}" type="sibTrans" cxnId="{F1069D5E-6C26-4636-98DA-9698B1FC993F}">
      <dgm:prSet/>
      <dgm:spPr/>
      <dgm:t>
        <a:bodyPr/>
        <a:lstStyle/>
        <a:p>
          <a:endParaRPr lang="en-US"/>
        </a:p>
      </dgm:t>
    </dgm:pt>
    <dgm:pt modelId="{29A00750-C315-4509-8048-C52C33B32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Spear Phishing.</a:t>
          </a:r>
        </a:p>
      </dgm:t>
    </dgm:pt>
    <dgm:pt modelId="{6840421E-5F55-4B06-A4D1-E24A234437E7}" type="parTrans" cxnId="{83A61AB1-C306-438A-9DE2-4F94C8CBA25D}">
      <dgm:prSet/>
      <dgm:spPr/>
      <dgm:t>
        <a:bodyPr/>
        <a:lstStyle/>
        <a:p>
          <a:endParaRPr lang="en-US"/>
        </a:p>
      </dgm:t>
    </dgm:pt>
    <dgm:pt modelId="{F099B09B-E837-467A-97C4-359F36254BFE}" type="sibTrans" cxnId="{83A61AB1-C306-438A-9DE2-4F94C8CBA25D}">
      <dgm:prSet/>
      <dgm:spPr/>
      <dgm:t>
        <a:bodyPr/>
        <a:lstStyle/>
        <a:p>
          <a:endParaRPr lang="en-US"/>
        </a:p>
      </dgm:t>
    </dgm:pt>
    <dgm:pt modelId="{8506DEA5-C881-42D6-A613-F6DBCCB3E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Whaling.</a:t>
          </a:r>
        </a:p>
      </dgm:t>
    </dgm:pt>
    <dgm:pt modelId="{67D663F3-D006-4D0F-89FC-19119F669CFA}" type="parTrans" cxnId="{1C930331-62FD-4417-8637-DB09A6043DC0}">
      <dgm:prSet/>
      <dgm:spPr/>
      <dgm:t>
        <a:bodyPr/>
        <a:lstStyle/>
        <a:p>
          <a:endParaRPr lang="en-US"/>
        </a:p>
      </dgm:t>
    </dgm:pt>
    <dgm:pt modelId="{5CCDDB6D-88BB-45B9-825C-D5AAD7C97DCD}" type="sibTrans" cxnId="{1C930331-62FD-4417-8637-DB09A6043DC0}">
      <dgm:prSet/>
      <dgm:spPr/>
      <dgm:t>
        <a:bodyPr/>
        <a:lstStyle/>
        <a:p>
          <a:endParaRPr lang="en-US"/>
        </a:p>
      </dgm:t>
    </dgm:pt>
    <dgm:pt modelId="{95D5AD96-0735-47D0-8EB0-E0BC8D972E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Vishing.</a:t>
          </a:r>
        </a:p>
      </dgm:t>
    </dgm:pt>
    <dgm:pt modelId="{40DFBBEE-AE0C-4A9F-BF39-EF3ED7883D57}" type="parTrans" cxnId="{93CBFDD6-E82F-40A2-87B5-BCFB77B8806E}">
      <dgm:prSet/>
      <dgm:spPr/>
      <dgm:t>
        <a:bodyPr/>
        <a:lstStyle/>
        <a:p>
          <a:endParaRPr lang="en-US"/>
        </a:p>
      </dgm:t>
    </dgm:pt>
    <dgm:pt modelId="{43717EBE-C1D3-4057-8400-8B051C4641BB}" type="sibTrans" cxnId="{93CBFDD6-E82F-40A2-87B5-BCFB77B8806E}">
      <dgm:prSet/>
      <dgm:spPr/>
      <dgm:t>
        <a:bodyPr/>
        <a:lstStyle/>
        <a:p>
          <a:endParaRPr lang="en-US"/>
        </a:p>
      </dgm:t>
    </dgm:pt>
    <dgm:pt modelId="{98D2A66E-8343-4543-97A9-971EF2FCFE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 Phishing.</a:t>
          </a:r>
        </a:p>
      </dgm:t>
    </dgm:pt>
    <dgm:pt modelId="{946A2171-238D-4AC1-B55B-28E858C8816A}" type="parTrans" cxnId="{D3B9F84A-525A-43C0-8EC5-0A6019B63965}">
      <dgm:prSet/>
      <dgm:spPr/>
      <dgm:t>
        <a:bodyPr/>
        <a:lstStyle/>
        <a:p>
          <a:endParaRPr lang="en-US"/>
        </a:p>
      </dgm:t>
    </dgm:pt>
    <dgm:pt modelId="{4EAA9183-3C76-4FFE-8811-FF09A173C1B9}" type="sibTrans" cxnId="{D3B9F84A-525A-43C0-8EC5-0A6019B63965}">
      <dgm:prSet/>
      <dgm:spPr/>
      <dgm:t>
        <a:bodyPr/>
        <a:lstStyle/>
        <a:p>
          <a:endParaRPr lang="en-US"/>
        </a:p>
      </dgm:t>
    </dgm:pt>
    <dgm:pt modelId="{12B0FB4D-CF74-46D1-A590-BB96A187B49A}" type="pres">
      <dgm:prSet presAssocID="{2769FF21-9F37-4388-B8A0-77411CEF6A03}" presName="root" presStyleCnt="0">
        <dgm:presLayoutVars>
          <dgm:dir/>
          <dgm:resizeHandles val="exact"/>
        </dgm:presLayoutVars>
      </dgm:prSet>
      <dgm:spPr/>
    </dgm:pt>
    <dgm:pt modelId="{D47020BD-FFC1-46E1-A2EE-F3A9A39C2469}" type="pres">
      <dgm:prSet presAssocID="{E441667B-E345-4ADD-AE74-5193B907EE5D}" presName="compNode" presStyleCnt="0"/>
      <dgm:spPr/>
    </dgm:pt>
    <dgm:pt modelId="{0E4500E8-603A-4710-905A-77B3E7E008CF}" type="pres">
      <dgm:prSet presAssocID="{E441667B-E345-4ADD-AE74-5193B907EE5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2157C5F-EAAA-4E11-AAB9-7246196BF91C}" type="pres">
      <dgm:prSet presAssocID="{E441667B-E345-4ADD-AE74-5193B907EE5D}" presName="spaceRect" presStyleCnt="0"/>
      <dgm:spPr/>
    </dgm:pt>
    <dgm:pt modelId="{C3AEF77B-1F31-4064-9FD9-3F35CCC3BBFE}" type="pres">
      <dgm:prSet presAssocID="{E441667B-E345-4ADD-AE74-5193B907EE5D}" presName="textRect" presStyleLbl="revTx" presStyleIdx="0" presStyleCnt="5">
        <dgm:presLayoutVars>
          <dgm:chMax val="1"/>
          <dgm:chPref val="1"/>
        </dgm:presLayoutVars>
      </dgm:prSet>
      <dgm:spPr/>
    </dgm:pt>
    <dgm:pt modelId="{FB4C61C3-9CD0-420F-B500-4A928631D6DC}" type="pres">
      <dgm:prSet presAssocID="{462F77DC-FE8B-41BC-803A-3A307642B37A}" presName="sibTrans" presStyleCnt="0"/>
      <dgm:spPr/>
    </dgm:pt>
    <dgm:pt modelId="{EC14804F-1767-4ADD-B9B4-3889731759CF}" type="pres">
      <dgm:prSet presAssocID="{29A00750-C315-4509-8048-C52C33B325AA}" presName="compNode" presStyleCnt="0"/>
      <dgm:spPr/>
    </dgm:pt>
    <dgm:pt modelId="{F1149FD4-50B5-4FDD-9260-39FACB59F8FB}" type="pres">
      <dgm:prSet presAssocID="{29A00750-C315-4509-8048-C52C33B325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D7CDD2ED-A7E2-4431-B45A-857013CF6B28}" type="pres">
      <dgm:prSet presAssocID="{29A00750-C315-4509-8048-C52C33B325AA}" presName="spaceRect" presStyleCnt="0"/>
      <dgm:spPr/>
    </dgm:pt>
    <dgm:pt modelId="{F6FD99D9-2624-4EC9-928B-3F2778385F9C}" type="pres">
      <dgm:prSet presAssocID="{29A00750-C315-4509-8048-C52C33B325AA}" presName="textRect" presStyleLbl="revTx" presStyleIdx="1" presStyleCnt="5">
        <dgm:presLayoutVars>
          <dgm:chMax val="1"/>
          <dgm:chPref val="1"/>
        </dgm:presLayoutVars>
      </dgm:prSet>
      <dgm:spPr/>
    </dgm:pt>
    <dgm:pt modelId="{E73127E4-B48A-4AB0-9A0E-399C690E5FD8}" type="pres">
      <dgm:prSet presAssocID="{F099B09B-E837-467A-97C4-359F36254BFE}" presName="sibTrans" presStyleCnt="0"/>
      <dgm:spPr/>
    </dgm:pt>
    <dgm:pt modelId="{4674A519-65D9-455E-A639-85018E519B94}" type="pres">
      <dgm:prSet presAssocID="{8506DEA5-C881-42D6-A613-F6DBCCB3ED69}" presName="compNode" presStyleCnt="0"/>
      <dgm:spPr/>
    </dgm:pt>
    <dgm:pt modelId="{4BF29E00-BF7F-4FAB-8B42-B3A33D0022C1}" type="pres">
      <dgm:prSet presAssocID="{8506DEA5-C881-42D6-A613-F6DBCCB3ED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59D46AF5-392B-4BB5-BED6-D13D6B5D6862}" type="pres">
      <dgm:prSet presAssocID="{8506DEA5-C881-42D6-A613-F6DBCCB3ED69}" presName="spaceRect" presStyleCnt="0"/>
      <dgm:spPr/>
    </dgm:pt>
    <dgm:pt modelId="{A136CEDB-02CB-4606-95DE-CD423CFEB10E}" type="pres">
      <dgm:prSet presAssocID="{8506DEA5-C881-42D6-A613-F6DBCCB3ED69}" presName="textRect" presStyleLbl="revTx" presStyleIdx="2" presStyleCnt="5">
        <dgm:presLayoutVars>
          <dgm:chMax val="1"/>
          <dgm:chPref val="1"/>
        </dgm:presLayoutVars>
      </dgm:prSet>
      <dgm:spPr/>
    </dgm:pt>
    <dgm:pt modelId="{9CB24AE8-2030-4190-B034-77765429ECA7}" type="pres">
      <dgm:prSet presAssocID="{5CCDDB6D-88BB-45B9-825C-D5AAD7C97DCD}" presName="sibTrans" presStyleCnt="0"/>
      <dgm:spPr/>
    </dgm:pt>
    <dgm:pt modelId="{893D0335-BB10-4073-BD1C-A0CF45CF734C}" type="pres">
      <dgm:prSet presAssocID="{95D5AD96-0735-47D0-8EB0-E0BC8D972EE7}" presName="compNode" presStyleCnt="0"/>
      <dgm:spPr/>
    </dgm:pt>
    <dgm:pt modelId="{70766E58-4CB1-46D2-AA71-09532CDE71E5}" type="pres">
      <dgm:prSet presAssocID="{95D5AD96-0735-47D0-8EB0-E0BC8D972E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661F05D6-7C21-4AA7-9CCF-3701627A5FDF}" type="pres">
      <dgm:prSet presAssocID="{95D5AD96-0735-47D0-8EB0-E0BC8D972EE7}" presName="spaceRect" presStyleCnt="0"/>
      <dgm:spPr/>
    </dgm:pt>
    <dgm:pt modelId="{44C745EF-27B7-4F27-9473-7E6E56984B21}" type="pres">
      <dgm:prSet presAssocID="{95D5AD96-0735-47D0-8EB0-E0BC8D972EE7}" presName="textRect" presStyleLbl="revTx" presStyleIdx="3" presStyleCnt="5">
        <dgm:presLayoutVars>
          <dgm:chMax val="1"/>
          <dgm:chPref val="1"/>
        </dgm:presLayoutVars>
      </dgm:prSet>
      <dgm:spPr/>
    </dgm:pt>
    <dgm:pt modelId="{AB2DDF51-03C5-49F1-80A6-90DC551B5932}" type="pres">
      <dgm:prSet presAssocID="{43717EBE-C1D3-4057-8400-8B051C4641BB}" presName="sibTrans" presStyleCnt="0"/>
      <dgm:spPr/>
    </dgm:pt>
    <dgm:pt modelId="{636A2DFE-E8C6-4051-9B93-150A113A8760}" type="pres">
      <dgm:prSet presAssocID="{98D2A66E-8343-4543-97A9-971EF2FCFE66}" presName="compNode" presStyleCnt="0"/>
      <dgm:spPr/>
    </dgm:pt>
    <dgm:pt modelId="{739878B6-EF10-4680-B6AC-A9DE194AE040}" type="pres">
      <dgm:prSet presAssocID="{98D2A66E-8343-4543-97A9-971EF2FCFE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AE26041A-AC5E-40DE-A9D4-459E5895A254}" type="pres">
      <dgm:prSet presAssocID="{98D2A66E-8343-4543-97A9-971EF2FCFE66}" presName="spaceRect" presStyleCnt="0"/>
      <dgm:spPr/>
    </dgm:pt>
    <dgm:pt modelId="{B9B7A31C-31CA-421F-986E-7200DE869C5C}" type="pres">
      <dgm:prSet presAssocID="{98D2A66E-8343-4543-97A9-971EF2FCFE6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5070C16-FBCB-479F-A7BE-A320BE461B81}" type="presOf" srcId="{2769FF21-9F37-4388-B8A0-77411CEF6A03}" destId="{12B0FB4D-CF74-46D1-A590-BB96A187B49A}" srcOrd="0" destOrd="0" presId="urn:microsoft.com/office/officeart/2018/2/layout/IconLabelList"/>
    <dgm:cxn modelId="{42F14B2C-6FF9-4687-86E1-E50699CBA28E}" type="presOf" srcId="{E441667B-E345-4ADD-AE74-5193B907EE5D}" destId="{C3AEF77B-1F31-4064-9FD9-3F35CCC3BBFE}" srcOrd="0" destOrd="0" presId="urn:microsoft.com/office/officeart/2018/2/layout/IconLabelList"/>
    <dgm:cxn modelId="{1C930331-62FD-4417-8637-DB09A6043DC0}" srcId="{2769FF21-9F37-4388-B8A0-77411CEF6A03}" destId="{8506DEA5-C881-42D6-A613-F6DBCCB3ED69}" srcOrd="2" destOrd="0" parTransId="{67D663F3-D006-4D0F-89FC-19119F669CFA}" sibTransId="{5CCDDB6D-88BB-45B9-825C-D5AAD7C97DCD}"/>
    <dgm:cxn modelId="{A8965440-CC3C-44CD-80D4-9728CEC3BFB5}" type="presOf" srcId="{98D2A66E-8343-4543-97A9-971EF2FCFE66}" destId="{B9B7A31C-31CA-421F-986E-7200DE869C5C}" srcOrd="0" destOrd="0" presId="urn:microsoft.com/office/officeart/2018/2/layout/IconLabelList"/>
    <dgm:cxn modelId="{F1069D5E-6C26-4636-98DA-9698B1FC993F}" srcId="{2769FF21-9F37-4388-B8A0-77411CEF6A03}" destId="{E441667B-E345-4ADD-AE74-5193B907EE5D}" srcOrd="0" destOrd="0" parTransId="{C43EBB51-B49A-482B-BE33-30C9DAAB362D}" sibTransId="{462F77DC-FE8B-41BC-803A-3A307642B37A}"/>
    <dgm:cxn modelId="{D3B9F84A-525A-43C0-8EC5-0A6019B63965}" srcId="{2769FF21-9F37-4388-B8A0-77411CEF6A03}" destId="{98D2A66E-8343-4543-97A9-971EF2FCFE66}" srcOrd="4" destOrd="0" parTransId="{946A2171-238D-4AC1-B55B-28E858C8816A}" sibTransId="{4EAA9183-3C76-4FFE-8811-FF09A173C1B9}"/>
    <dgm:cxn modelId="{BE4ED582-041C-4AE1-A81A-B8336773CCAA}" type="presOf" srcId="{8506DEA5-C881-42D6-A613-F6DBCCB3ED69}" destId="{A136CEDB-02CB-4606-95DE-CD423CFEB10E}" srcOrd="0" destOrd="0" presId="urn:microsoft.com/office/officeart/2018/2/layout/IconLabelList"/>
    <dgm:cxn modelId="{83A61AB1-C306-438A-9DE2-4F94C8CBA25D}" srcId="{2769FF21-9F37-4388-B8A0-77411CEF6A03}" destId="{29A00750-C315-4509-8048-C52C33B325AA}" srcOrd="1" destOrd="0" parTransId="{6840421E-5F55-4B06-A4D1-E24A234437E7}" sibTransId="{F099B09B-E837-467A-97C4-359F36254BFE}"/>
    <dgm:cxn modelId="{93CBFDD6-E82F-40A2-87B5-BCFB77B8806E}" srcId="{2769FF21-9F37-4388-B8A0-77411CEF6A03}" destId="{95D5AD96-0735-47D0-8EB0-E0BC8D972EE7}" srcOrd="3" destOrd="0" parTransId="{40DFBBEE-AE0C-4A9F-BF39-EF3ED7883D57}" sibTransId="{43717EBE-C1D3-4057-8400-8B051C4641BB}"/>
    <dgm:cxn modelId="{31646EE6-0B1D-47FD-AF62-6AFCDC10A295}" type="presOf" srcId="{95D5AD96-0735-47D0-8EB0-E0BC8D972EE7}" destId="{44C745EF-27B7-4F27-9473-7E6E56984B21}" srcOrd="0" destOrd="0" presId="urn:microsoft.com/office/officeart/2018/2/layout/IconLabelList"/>
    <dgm:cxn modelId="{FBDAF6EB-4E20-480E-976A-315BDECCB2E6}" type="presOf" srcId="{29A00750-C315-4509-8048-C52C33B325AA}" destId="{F6FD99D9-2624-4EC9-928B-3F2778385F9C}" srcOrd="0" destOrd="0" presId="urn:microsoft.com/office/officeart/2018/2/layout/IconLabelList"/>
    <dgm:cxn modelId="{21F9151D-E6C5-4C75-8EEB-529D1AC6E537}" type="presParOf" srcId="{12B0FB4D-CF74-46D1-A590-BB96A187B49A}" destId="{D47020BD-FFC1-46E1-A2EE-F3A9A39C2469}" srcOrd="0" destOrd="0" presId="urn:microsoft.com/office/officeart/2018/2/layout/IconLabelList"/>
    <dgm:cxn modelId="{CCE83F3C-D68D-4B46-AE9C-14A34102F69D}" type="presParOf" srcId="{D47020BD-FFC1-46E1-A2EE-F3A9A39C2469}" destId="{0E4500E8-603A-4710-905A-77B3E7E008CF}" srcOrd="0" destOrd="0" presId="urn:microsoft.com/office/officeart/2018/2/layout/IconLabelList"/>
    <dgm:cxn modelId="{89D920FE-1B6E-40B0-A55A-03B7EA3C9906}" type="presParOf" srcId="{D47020BD-FFC1-46E1-A2EE-F3A9A39C2469}" destId="{52157C5F-EAAA-4E11-AAB9-7246196BF91C}" srcOrd="1" destOrd="0" presId="urn:microsoft.com/office/officeart/2018/2/layout/IconLabelList"/>
    <dgm:cxn modelId="{7170C68F-1A56-4375-8AD2-066F7E6BBB92}" type="presParOf" srcId="{D47020BD-FFC1-46E1-A2EE-F3A9A39C2469}" destId="{C3AEF77B-1F31-4064-9FD9-3F35CCC3BBFE}" srcOrd="2" destOrd="0" presId="urn:microsoft.com/office/officeart/2018/2/layout/IconLabelList"/>
    <dgm:cxn modelId="{740CEFDF-58D2-4628-839B-C7F93683AE2B}" type="presParOf" srcId="{12B0FB4D-CF74-46D1-A590-BB96A187B49A}" destId="{FB4C61C3-9CD0-420F-B500-4A928631D6DC}" srcOrd="1" destOrd="0" presId="urn:microsoft.com/office/officeart/2018/2/layout/IconLabelList"/>
    <dgm:cxn modelId="{A7EDA3F5-1A9A-4E19-A93C-306131809345}" type="presParOf" srcId="{12B0FB4D-CF74-46D1-A590-BB96A187B49A}" destId="{EC14804F-1767-4ADD-B9B4-3889731759CF}" srcOrd="2" destOrd="0" presId="urn:microsoft.com/office/officeart/2018/2/layout/IconLabelList"/>
    <dgm:cxn modelId="{84D796DD-2371-492A-BAEE-38972A75F201}" type="presParOf" srcId="{EC14804F-1767-4ADD-B9B4-3889731759CF}" destId="{F1149FD4-50B5-4FDD-9260-39FACB59F8FB}" srcOrd="0" destOrd="0" presId="urn:microsoft.com/office/officeart/2018/2/layout/IconLabelList"/>
    <dgm:cxn modelId="{2AC20C89-1CB7-4456-89D1-16DB279573B2}" type="presParOf" srcId="{EC14804F-1767-4ADD-B9B4-3889731759CF}" destId="{D7CDD2ED-A7E2-4431-B45A-857013CF6B28}" srcOrd="1" destOrd="0" presId="urn:microsoft.com/office/officeart/2018/2/layout/IconLabelList"/>
    <dgm:cxn modelId="{6E288999-976C-405D-AAFF-0197C5797AD0}" type="presParOf" srcId="{EC14804F-1767-4ADD-B9B4-3889731759CF}" destId="{F6FD99D9-2624-4EC9-928B-3F2778385F9C}" srcOrd="2" destOrd="0" presId="urn:microsoft.com/office/officeart/2018/2/layout/IconLabelList"/>
    <dgm:cxn modelId="{99DE612E-AA0A-4C01-9349-F3BADCF20499}" type="presParOf" srcId="{12B0FB4D-CF74-46D1-A590-BB96A187B49A}" destId="{E73127E4-B48A-4AB0-9A0E-399C690E5FD8}" srcOrd="3" destOrd="0" presId="urn:microsoft.com/office/officeart/2018/2/layout/IconLabelList"/>
    <dgm:cxn modelId="{9E84F970-F00A-4D56-A16D-7C500DC7F3A1}" type="presParOf" srcId="{12B0FB4D-CF74-46D1-A590-BB96A187B49A}" destId="{4674A519-65D9-455E-A639-85018E519B94}" srcOrd="4" destOrd="0" presId="urn:microsoft.com/office/officeart/2018/2/layout/IconLabelList"/>
    <dgm:cxn modelId="{934F2E59-31B0-409F-BEAF-0EFB3F4DDA6E}" type="presParOf" srcId="{4674A519-65D9-455E-A639-85018E519B94}" destId="{4BF29E00-BF7F-4FAB-8B42-B3A33D0022C1}" srcOrd="0" destOrd="0" presId="urn:microsoft.com/office/officeart/2018/2/layout/IconLabelList"/>
    <dgm:cxn modelId="{A52B6121-A8E2-4996-BBE7-26E170049F61}" type="presParOf" srcId="{4674A519-65D9-455E-A639-85018E519B94}" destId="{59D46AF5-392B-4BB5-BED6-D13D6B5D6862}" srcOrd="1" destOrd="0" presId="urn:microsoft.com/office/officeart/2018/2/layout/IconLabelList"/>
    <dgm:cxn modelId="{806DDE23-0682-4D98-8E11-64960BE2F4D2}" type="presParOf" srcId="{4674A519-65D9-455E-A639-85018E519B94}" destId="{A136CEDB-02CB-4606-95DE-CD423CFEB10E}" srcOrd="2" destOrd="0" presId="urn:microsoft.com/office/officeart/2018/2/layout/IconLabelList"/>
    <dgm:cxn modelId="{6D17A773-8911-4818-95EA-F0001FA2ACB9}" type="presParOf" srcId="{12B0FB4D-CF74-46D1-A590-BB96A187B49A}" destId="{9CB24AE8-2030-4190-B034-77765429ECA7}" srcOrd="5" destOrd="0" presId="urn:microsoft.com/office/officeart/2018/2/layout/IconLabelList"/>
    <dgm:cxn modelId="{F8396187-7EE9-4519-8324-E6834ADE5861}" type="presParOf" srcId="{12B0FB4D-CF74-46D1-A590-BB96A187B49A}" destId="{893D0335-BB10-4073-BD1C-A0CF45CF734C}" srcOrd="6" destOrd="0" presId="urn:microsoft.com/office/officeart/2018/2/layout/IconLabelList"/>
    <dgm:cxn modelId="{B3ECB37D-45AC-42FC-82AE-D80D339B48B0}" type="presParOf" srcId="{893D0335-BB10-4073-BD1C-A0CF45CF734C}" destId="{70766E58-4CB1-46D2-AA71-09532CDE71E5}" srcOrd="0" destOrd="0" presId="urn:microsoft.com/office/officeart/2018/2/layout/IconLabelList"/>
    <dgm:cxn modelId="{7B276B87-739D-4A6D-8CD8-288F4677BFB6}" type="presParOf" srcId="{893D0335-BB10-4073-BD1C-A0CF45CF734C}" destId="{661F05D6-7C21-4AA7-9CCF-3701627A5FDF}" srcOrd="1" destOrd="0" presId="urn:microsoft.com/office/officeart/2018/2/layout/IconLabelList"/>
    <dgm:cxn modelId="{F26BBCD2-EE1E-4701-805B-347D35AE9467}" type="presParOf" srcId="{893D0335-BB10-4073-BD1C-A0CF45CF734C}" destId="{44C745EF-27B7-4F27-9473-7E6E56984B21}" srcOrd="2" destOrd="0" presId="urn:microsoft.com/office/officeart/2018/2/layout/IconLabelList"/>
    <dgm:cxn modelId="{B38CAF1B-5BEE-41A1-B985-CFCB7B1AD211}" type="presParOf" srcId="{12B0FB4D-CF74-46D1-A590-BB96A187B49A}" destId="{AB2DDF51-03C5-49F1-80A6-90DC551B5932}" srcOrd="7" destOrd="0" presId="urn:microsoft.com/office/officeart/2018/2/layout/IconLabelList"/>
    <dgm:cxn modelId="{6B88993E-68DC-490B-88A8-94A95061D199}" type="presParOf" srcId="{12B0FB4D-CF74-46D1-A590-BB96A187B49A}" destId="{636A2DFE-E8C6-4051-9B93-150A113A8760}" srcOrd="8" destOrd="0" presId="urn:microsoft.com/office/officeart/2018/2/layout/IconLabelList"/>
    <dgm:cxn modelId="{0969B86B-D7CD-406D-933F-6F9B47A83633}" type="presParOf" srcId="{636A2DFE-E8C6-4051-9B93-150A113A8760}" destId="{739878B6-EF10-4680-B6AC-A9DE194AE040}" srcOrd="0" destOrd="0" presId="urn:microsoft.com/office/officeart/2018/2/layout/IconLabelList"/>
    <dgm:cxn modelId="{0491AC55-D8AD-4418-AA1C-A8025885D80D}" type="presParOf" srcId="{636A2DFE-E8C6-4051-9B93-150A113A8760}" destId="{AE26041A-AC5E-40DE-A9D4-459E5895A254}" srcOrd="1" destOrd="0" presId="urn:microsoft.com/office/officeart/2018/2/layout/IconLabelList"/>
    <dgm:cxn modelId="{2EFB35D9-9566-41D0-B9F5-270AAE49C999}" type="presParOf" srcId="{636A2DFE-E8C6-4051-9B93-150A113A8760}" destId="{B9B7A31C-31CA-421F-986E-7200DE869C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7124-974F-4613-B932-6CDED7A8F634}">
      <dsp:nvSpPr>
        <dsp:cNvPr id="0" name=""/>
        <dsp:cNvSpPr/>
      </dsp:nvSpPr>
      <dsp:spPr>
        <a:xfrm>
          <a:off x="0" y="0"/>
          <a:ext cx="8695975" cy="680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Introduction to phising</a:t>
          </a:r>
        </a:p>
      </dsp:txBody>
      <dsp:txXfrm>
        <a:off x="19944" y="19944"/>
        <a:ext cx="7881516" cy="641054"/>
      </dsp:txXfrm>
    </dsp:sp>
    <dsp:sp modelId="{B58BDBDA-4728-4452-AB95-E783F5EFEB1F}">
      <dsp:nvSpPr>
        <dsp:cNvPr id="0" name=""/>
        <dsp:cNvSpPr/>
      </dsp:nvSpPr>
      <dsp:spPr>
        <a:xfrm>
          <a:off x="649374" y="775517"/>
          <a:ext cx="8695975" cy="680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preprocessing</a:t>
          </a:r>
        </a:p>
      </dsp:txBody>
      <dsp:txXfrm>
        <a:off x="669318" y="795461"/>
        <a:ext cx="7564100" cy="641054"/>
      </dsp:txXfrm>
    </dsp:sp>
    <dsp:sp modelId="{9115656E-0AB5-4189-95B8-186E9A11B0D2}">
      <dsp:nvSpPr>
        <dsp:cNvPr id="0" name=""/>
        <dsp:cNvSpPr/>
      </dsp:nvSpPr>
      <dsp:spPr>
        <a:xfrm>
          <a:off x="1298749" y="1551034"/>
          <a:ext cx="8695975" cy="680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Eda (exploratory data analysis)</a:t>
          </a:r>
        </a:p>
      </dsp:txBody>
      <dsp:txXfrm>
        <a:off x="1318693" y="1570978"/>
        <a:ext cx="7564100" cy="641054"/>
      </dsp:txXfrm>
    </dsp:sp>
    <dsp:sp modelId="{AB7B5AAC-0E0F-41D8-8B09-C951B1EBFDE8}">
      <dsp:nvSpPr>
        <dsp:cNvPr id="0" name=""/>
        <dsp:cNvSpPr/>
      </dsp:nvSpPr>
      <dsp:spPr>
        <a:xfrm>
          <a:off x="1948124" y="2326552"/>
          <a:ext cx="8695975" cy="680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Visualization</a:t>
          </a:r>
        </a:p>
      </dsp:txBody>
      <dsp:txXfrm>
        <a:off x="1968068" y="2346496"/>
        <a:ext cx="7564100" cy="641054"/>
      </dsp:txXfrm>
    </dsp:sp>
    <dsp:sp modelId="{08ABC5EB-D6A0-41C2-AA29-9666538D9217}">
      <dsp:nvSpPr>
        <dsp:cNvPr id="0" name=""/>
        <dsp:cNvSpPr/>
      </dsp:nvSpPr>
      <dsp:spPr>
        <a:xfrm>
          <a:off x="2597499" y="3102069"/>
          <a:ext cx="8695975" cy="680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Applying machine learning alogrithms</a:t>
          </a:r>
        </a:p>
      </dsp:txBody>
      <dsp:txXfrm>
        <a:off x="2617443" y="3122013"/>
        <a:ext cx="7564100" cy="641054"/>
      </dsp:txXfrm>
    </dsp:sp>
    <dsp:sp modelId="{0E7B16A4-6EE8-4261-B7EE-B829B27C10E6}">
      <dsp:nvSpPr>
        <dsp:cNvPr id="0" name=""/>
        <dsp:cNvSpPr/>
      </dsp:nvSpPr>
      <dsp:spPr>
        <a:xfrm>
          <a:off x="8253363" y="497466"/>
          <a:ext cx="442612" cy="4426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52951" y="497466"/>
        <a:ext cx="243436" cy="333066"/>
      </dsp:txXfrm>
    </dsp:sp>
    <dsp:sp modelId="{7AB9AD6F-5CE5-4EE0-82B0-7AF1B06622A7}">
      <dsp:nvSpPr>
        <dsp:cNvPr id="0" name=""/>
        <dsp:cNvSpPr/>
      </dsp:nvSpPr>
      <dsp:spPr>
        <a:xfrm>
          <a:off x="8902738" y="1272983"/>
          <a:ext cx="442612" cy="4426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002326" y="1272983"/>
        <a:ext cx="243436" cy="333066"/>
      </dsp:txXfrm>
    </dsp:sp>
    <dsp:sp modelId="{472E1327-940C-4E1B-805F-24830C825686}">
      <dsp:nvSpPr>
        <dsp:cNvPr id="0" name=""/>
        <dsp:cNvSpPr/>
      </dsp:nvSpPr>
      <dsp:spPr>
        <a:xfrm>
          <a:off x="9552112" y="2037151"/>
          <a:ext cx="442612" cy="4426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651700" y="2037151"/>
        <a:ext cx="243436" cy="333066"/>
      </dsp:txXfrm>
    </dsp:sp>
    <dsp:sp modelId="{400C781B-708D-4723-99F4-05DE8C4E8F20}">
      <dsp:nvSpPr>
        <dsp:cNvPr id="0" name=""/>
        <dsp:cNvSpPr/>
      </dsp:nvSpPr>
      <dsp:spPr>
        <a:xfrm>
          <a:off x="10201487" y="2820235"/>
          <a:ext cx="442612" cy="44261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0301075" y="2820235"/>
        <a:ext cx="243436" cy="333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500E8-603A-4710-905A-77B3E7E008CF}">
      <dsp:nvSpPr>
        <dsp:cNvPr id="0" name=""/>
        <dsp:cNvSpPr/>
      </dsp:nvSpPr>
      <dsp:spPr>
        <a:xfrm>
          <a:off x="426698" y="1270065"/>
          <a:ext cx="696093" cy="69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EF77B-1F31-4064-9FD9-3F35CCC3BBFE}">
      <dsp:nvSpPr>
        <dsp:cNvPr id="0" name=""/>
        <dsp:cNvSpPr/>
      </dsp:nvSpPr>
      <dsp:spPr>
        <a:xfrm>
          <a:off x="1308" y="2232842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four  types of phishing ,they are:</a:t>
          </a:r>
        </a:p>
      </dsp:txBody>
      <dsp:txXfrm>
        <a:off x="1308" y="2232842"/>
        <a:ext cx="1546875" cy="618750"/>
      </dsp:txXfrm>
    </dsp:sp>
    <dsp:sp modelId="{F1149FD4-50B5-4FDD-9260-39FACB59F8FB}">
      <dsp:nvSpPr>
        <dsp:cNvPr id="0" name=""/>
        <dsp:cNvSpPr/>
      </dsp:nvSpPr>
      <dsp:spPr>
        <a:xfrm>
          <a:off x="2244277" y="1270065"/>
          <a:ext cx="696093" cy="69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D99D9-2624-4EC9-928B-3F2778385F9C}">
      <dsp:nvSpPr>
        <dsp:cNvPr id="0" name=""/>
        <dsp:cNvSpPr/>
      </dsp:nvSpPr>
      <dsp:spPr>
        <a:xfrm>
          <a:off x="1818886" y="2232842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Spear Phishing.</a:t>
          </a:r>
        </a:p>
      </dsp:txBody>
      <dsp:txXfrm>
        <a:off x="1818886" y="2232842"/>
        <a:ext cx="1546875" cy="618750"/>
      </dsp:txXfrm>
    </dsp:sp>
    <dsp:sp modelId="{4BF29E00-BF7F-4FAB-8B42-B3A33D0022C1}">
      <dsp:nvSpPr>
        <dsp:cNvPr id="0" name=""/>
        <dsp:cNvSpPr/>
      </dsp:nvSpPr>
      <dsp:spPr>
        <a:xfrm>
          <a:off x="4061855" y="1270065"/>
          <a:ext cx="696093" cy="69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6CEDB-02CB-4606-95DE-CD423CFEB10E}">
      <dsp:nvSpPr>
        <dsp:cNvPr id="0" name=""/>
        <dsp:cNvSpPr/>
      </dsp:nvSpPr>
      <dsp:spPr>
        <a:xfrm>
          <a:off x="3636464" y="2232842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Whaling.</a:t>
          </a:r>
        </a:p>
      </dsp:txBody>
      <dsp:txXfrm>
        <a:off x="3636464" y="2232842"/>
        <a:ext cx="1546875" cy="618750"/>
      </dsp:txXfrm>
    </dsp:sp>
    <dsp:sp modelId="{70766E58-4CB1-46D2-AA71-09532CDE71E5}">
      <dsp:nvSpPr>
        <dsp:cNvPr id="0" name=""/>
        <dsp:cNvSpPr/>
      </dsp:nvSpPr>
      <dsp:spPr>
        <a:xfrm>
          <a:off x="1335488" y="3238311"/>
          <a:ext cx="696093" cy="696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745EF-27B7-4F27-9473-7E6E56984B21}">
      <dsp:nvSpPr>
        <dsp:cNvPr id="0" name=""/>
        <dsp:cNvSpPr/>
      </dsp:nvSpPr>
      <dsp:spPr>
        <a:xfrm>
          <a:off x="910097" y="420108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Vishing.</a:t>
          </a:r>
        </a:p>
      </dsp:txBody>
      <dsp:txXfrm>
        <a:off x="910097" y="4201088"/>
        <a:ext cx="1546875" cy="618750"/>
      </dsp:txXfrm>
    </dsp:sp>
    <dsp:sp modelId="{739878B6-EF10-4680-B6AC-A9DE194AE040}">
      <dsp:nvSpPr>
        <dsp:cNvPr id="0" name=""/>
        <dsp:cNvSpPr/>
      </dsp:nvSpPr>
      <dsp:spPr>
        <a:xfrm>
          <a:off x="3153066" y="3238311"/>
          <a:ext cx="696093" cy="696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7A31C-31CA-421F-986E-7200DE869C5C}">
      <dsp:nvSpPr>
        <dsp:cNvPr id="0" name=""/>
        <dsp:cNvSpPr/>
      </dsp:nvSpPr>
      <dsp:spPr>
        <a:xfrm>
          <a:off x="2727675" y="420108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Email Phishing.</a:t>
          </a:r>
        </a:p>
      </dsp:txBody>
      <dsp:txXfrm>
        <a:off x="2727675" y="4201088"/>
        <a:ext cx="1546875" cy="61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9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4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January 23,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January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34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t/thank-you.html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Phishing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25000" lnSpcReduction="20000"/>
          </a:bodyPr>
          <a:lstStyle/>
          <a:p>
            <a:r>
              <a:rPr lang="en-US" sz="6400" dirty="0">
                <a:solidFill>
                  <a:srgbClr val="E2E4E8">
                    <a:alpha val="55000"/>
                  </a:srgbClr>
                </a:solidFill>
              </a:rPr>
              <a:t>Submitted by;</a:t>
            </a:r>
          </a:p>
          <a:p>
            <a:r>
              <a:rPr lang="en-US" sz="6400" dirty="0">
                <a:solidFill>
                  <a:srgbClr val="E2E4E8">
                    <a:alpha val="55000"/>
                  </a:srgbClr>
                </a:solidFill>
              </a:rPr>
              <a:t>Ahalya </a:t>
            </a:r>
            <a:r>
              <a:rPr lang="en-US" sz="6400" dirty="0" err="1">
                <a:solidFill>
                  <a:srgbClr val="E2E4E8">
                    <a:alpha val="55000"/>
                  </a:srgbClr>
                </a:solidFill>
              </a:rPr>
              <a:t>suraj</a:t>
            </a:r>
            <a:r>
              <a:rPr lang="en-US" sz="6400" dirty="0">
                <a:solidFill>
                  <a:srgbClr val="E2E4E8">
                    <a:alpha val="55000"/>
                  </a:srgbClr>
                </a:solidFill>
              </a:rPr>
              <a:t> (e6221021)</a:t>
            </a:r>
          </a:p>
          <a:p>
            <a:r>
              <a:rPr lang="en-US" sz="6400" dirty="0" err="1">
                <a:solidFill>
                  <a:srgbClr val="E2E4E8">
                    <a:alpha val="55000"/>
                  </a:srgbClr>
                </a:solidFill>
              </a:rPr>
              <a:t>Athulkrishna</a:t>
            </a:r>
            <a:r>
              <a:rPr lang="en-US" sz="6400" dirty="0">
                <a:solidFill>
                  <a:srgbClr val="E2E4E8">
                    <a:alpha val="55000"/>
                  </a:srgbClr>
                </a:solidFill>
              </a:rPr>
              <a:t> </a:t>
            </a:r>
            <a:r>
              <a:rPr lang="en-US" sz="6400" dirty="0" err="1">
                <a:solidFill>
                  <a:srgbClr val="E2E4E8">
                    <a:alpha val="55000"/>
                  </a:srgbClr>
                </a:solidFill>
              </a:rPr>
              <a:t>t.s</a:t>
            </a:r>
            <a:r>
              <a:rPr lang="en-US" sz="6400" dirty="0">
                <a:solidFill>
                  <a:srgbClr val="E2E4E8">
                    <a:alpha val="55000"/>
                  </a:srgbClr>
                </a:solidFill>
              </a:rPr>
              <a:t>(e5221024)</a:t>
            </a:r>
          </a:p>
        </p:txBody>
      </p:sp>
      <p:cxnSp>
        <p:nvCxnSpPr>
          <p:cNvPr id="34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>
            <a:extLst>
              <a:ext uri="{FF2B5EF4-FFF2-40B4-BE49-F238E27FC236}">
                <a16:creationId xmlns:a16="http://schemas.microsoft.com/office/drawing/2014/main" id="{7153D5FC-92B0-0ECF-35C8-41CFC362D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67" r="-2" b="34492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C7897-C3CA-B142-6C36-2ADCA015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Renaming a particular column: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5BE3-0CD6-7607-798A-06B221F8A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1944000"/>
            <a:ext cx="5432044" cy="4006800"/>
          </a:xfrm>
        </p:spPr>
        <p:txBody>
          <a:bodyPr vert="horz" wrap="square" lIns="0" tIns="0" rIns="91440" bIns="0" rtlCol="0">
            <a:normAutofit/>
          </a:bodyPr>
          <a:lstStyle/>
          <a:p>
            <a:pPr marL="449580">
              <a:lnSpc>
                <a:spcPct val="140000"/>
              </a:lnSpc>
            </a:pPr>
            <a:r>
              <a:rPr lang="en-US" sz="1800"/>
              <a:t>Rename() is used to rename an existing column name to a new name</a:t>
            </a:r>
          </a:p>
          <a:p>
            <a:pPr marL="449580">
              <a:lnSpc>
                <a:spcPct val="140000"/>
              </a:lnSpc>
            </a:pPr>
            <a:r>
              <a:rPr lang="en-US" sz="1800"/>
              <a:t>Here we took a column name 'column label' and renamed it as labels</a:t>
            </a:r>
          </a:p>
          <a:p>
            <a:pPr marL="449580">
              <a:lnSpc>
                <a:spcPct val="140000"/>
              </a:lnSpc>
            </a:pPr>
            <a:endParaRPr lang="en-US" sz="18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ED9E29F-9D4A-AAF8-4C63-3E43099189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1" b="61082"/>
          <a:stretch/>
        </p:blipFill>
        <p:spPr>
          <a:xfrm>
            <a:off x="6307308" y="450000"/>
            <a:ext cx="544128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74364-DCE4-3BAA-DEB5-0BA0F155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12" y="448056"/>
            <a:ext cx="7355484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EDA(Exploratory Data Analysis)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0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6897-5D0A-38FE-D6A7-8AC12936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Taking the sample of the dataset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1C0B5E4-F70E-C414-B29B-0F5C27727F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056" y="2369057"/>
            <a:ext cx="5431536" cy="241384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E9A20-193A-4C74-FD65-03D49B4B2F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Sample() is used to take a sample of the dataset.</a:t>
            </a:r>
          </a:p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Here we used sample(5) so we get 5 rows and all the columns as the o/p.</a:t>
            </a:r>
          </a:p>
          <a:p>
            <a:pPr marL="449580" indent="-447675"/>
            <a:endParaRPr lang="en-US" dirty="0">
              <a:solidFill>
                <a:srgbClr val="E2E4E8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1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933D7-130A-69C0-36FB-68547D08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303932" cy="156961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u="sng" dirty="0"/>
              <a:t>Describing the dataset</a:t>
            </a:r>
            <a:br>
              <a:rPr lang="en-US" sz="6400" u="sng" dirty="0"/>
            </a:br>
            <a:r>
              <a:rPr lang="en-US" sz="2400" dirty="0"/>
              <a:t>describe() is used to describe the data by showing no of columns and rows etc.</a:t>
            </a:r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D2288A7-980E-4729-B4CB-9BA9E3253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000" y="3111492"/>
            <a:ext cx="11298588" cy="26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9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9677-0B4B-7414-2E3D-A7FCDFB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Sorting values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4AAB5C0-12F1-3037-668F-1965C0F2EB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056" y="1717272"/>
            <a:ext cx="5431536" cy="441159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2501-99CA-74D9-4FBB-518078A02F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sklearn.feature_selection</a:t>
            </a:r>
            <a:r>
              <a:rPr lang="en-US" dirty="0">
                <a:ea typeface="+mn-lt"/>
                <a:cs typeface="+mn-lt"/>
              </a:rPr>
              <a:t> import </a:t>
            </a:r>
            <a:r>
              <a:rPr lang="en-US" dirty="0" err="1">
                <a:ea typeface="+mn-lt"/>
                <a:cs typeface="+mn-lt"/>
              </a:rPr>
              <a:t>mutual_info_classif</a:t>
            </a:r>
            <a:endParaRPr lang="en-US" dirty="0" err="1">
              <a:solidFill>
                <a:srgbClr val="E2E4E8">
                  <a:alpha val="55000"/>
                </a:srgbClr>
              </a:solidFill>
              <a:ea typeface="+mn-lt"/>
              <a:cs typeface="+mn-lt"/>
            </a:endParaRPr>
          </a:p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This the package we have imported for the sorting and taking the info for </a:t>
            </a:r>
            <a:r>
              <a:rPr lang="en-US" dirty="0" err="1">
                <a:solidFill>
                  <a:srgbClr val="E2E4E8">
                    <a:alpha val="55000"/>
                  </a:srgbClr>
                </a:solidFill>
              </a:rPr>
              <a:t>patricular</a:t>
            </a:r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 column. </a:t>
            </a:r>
          </a:p>
        </p:txBody>
      </p:sp>
    </p:spTree>
    <p:extLst>
      <p:ext uri="{BB962C8B-B14F-4D97-AF65-F5344CB8AC3E}">
        <p14:creationId xmlns:p14="http://schemas.microsoft.com/office/powerpoint/2010/main" val="317638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3DEDF-9DF1-3192-EF14-AAF3032C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sz="3500" u="sng"/>
              <a:t>Visualizatio</a:t>
            </a:r>
            <a:r>
              <a:rPr lang="en-US" sz="3500"/>
              <a:t>n</a:t>
            </a:r>
            <a:br>
              <a:rPr lang="en-US" sz="3500"/>
            </a:br>
            <a:endParaRPr lang="en-US" sz="3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8BBFD89-8976-EF34-293E-5427BECA4D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9999" y="2207396"/>
            <a:ext cx="7374789" cy="359520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6CC1C-BDD0-F0FB-25DD-4B6062A8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6588" y="1944000"/>
            <a:ext cx="3490212" cy="4006800"/>
          </a:xfrm>
        </p:spPr>
        <p:txBody>
          <a:bodyPr vert="horz" wrap="square" lIns="0" tIns="0" rIns="91440" bIns="0" rtlCol="0">
            <a:normAutofit/>
          </a:bodyPr>
          <a:lstStyle/>
          <a:p>
            <a:pPr marL="449580">
              <a:lnSpc>
                <a:spcPct val="130000"/>
              </a:lnSpc>
            </a:pPr>
            <a:r>
              <a:rPr lang="en-US" sz="1800"/>
              <a:t>Bar graph</a:t>
            </a:r>
          </a:p>
          <a:p>
            <a:pPr marL="449580">
              <a:lnSpc>
                <a:spcPct val="130000"/>
              </a:lnSpc>
            </a:pPr>
            <a:r>
              <a:rPr lang="en-US" sz="1800"/>
              <a:t>Here we imported pandas ,matplotlib.pyplot as plt</a:t>
            </a:r>
          </a:p>
          <a:p>
            <a:pPr marL="449580">
              <a:lnSpc>
                <a:spcPct val="130000"/>
              </a:lnSpc>
            </a:pPr>
            <a:r>
              <a:rPr lang="en-US" sz="1800"/>
              <a:t>We created this plot wrt labels column and values_count which is the total count of the values.</a:t>
            </a:r>
          </a:p>
          <a:p>
            <a:pPr marL="449580">
              <a:lnSpc>
                <a:spcPct val="130000"/>
              </a:lnSpc>
            </a:pPr>
            <a:r>
              <a:rPr lang="en-US" sz="1800"/>
              <a:t>And we have specified while writing the code the function bar.</a:t>
            </a:r>
          </a:p>
        </p:txBody>
      </p:sp>
    </p:spTree>
    <p:extLst>
      <p:ext uri="{BB962C8B-B14F-4D97-AF65-F5344CB8AC3E}">
        <p14:creationId xmlns:p14="http://schemas.microsoft.com/office/powerpoint/2010/main" val="39076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98D7C-676D-C958-4A08-95C52E91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u="sng"/>
              <a:t>Visualization by using sort function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6AEE-5AA4-CB13-02C5-3352D7CB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1944000"/>
            <a:ext cx="3452432" cy="4006800"/>
          </a:xfrm>
        </p:spPr>
        <p:txBody>
          <a:bodyPr vert="horz" wrap="square" lIns="0" tIns="0" rIns="91440" bIns="0" rtlCol="0">
            <a:normAutofit/>
          </a:bodyPr>
          <a:lstStyle/>
          <a:p>
            <a:pPr marL="449580">
              <a:lnSpc>
                <a:spcPct val="140000"/>
              </a:lnSpc>
            </a:pPr>
            <a:r>
              <a:rPr lang="en-US" sz="1800"/>
              <a:t>Horizontal bar graph</a:t>
            </a:r>
          </a:p>
          <a:p>
            <a:pPr marL="449580">
              <a:lnSpc>
                <a:spcPct val="140000"/>
              </a:lnSpc>
            </a:pPr>
            <a:r>
              <a:rPr lang="en-US" sz="1800"/>
              <a:t>The column used here are mi_scores (the column that we sorted and kept previously) and  length or x value would be unsorted value of the same column.</a:t>
            </a:r>
          </a:p>
          <a:p>
            <a:pPr marL="449580">
              <a:lnSpc>
                <a:spcPct val="140000"/>
              </a:lnSpc>
            </a:pPr>
            <a:r>
              <a:rPr lang="en-US" sz="1800"/>
              <a:t>Here we use barh().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2F50097-C678-CABD-7970-3FBD773A8E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7213" y="1340202"/>
            <a:ext cx="7381375" cy="37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60A5F-5B71-7C93-35BE-A8A8ECDB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12" y="448056"/>
            <a:ext cx="7355484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Applying the machine learning algorithms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EA9B6-2ED3-CD51-D51E-8CFB875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n-US" sz="6400" u="sng" dirty="0"/>
              <a:t>Machine learning algorithms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0BB9-CE7D-2CCE-D64E-29B6DDC2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329184"/>
            <a:ext cx="5184648" cy="6089904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en-US"/>
              <a:t>The three machine learning algorithms used here are:</a:t>
            </a:r>
          </a:p>
          <a:p>
            <a:pPr marL="449580" indent="-447675"/>
            <a:r>
              <a:rPr lang="en-US"/>
              <a:t>Decision tree</a:t>
            </a:r>
          </a:p>
          <a:p>
            <a:pPr marL="449580" indent="-447675"/>
            <a:r>
              <a:rPr lang="en-US"/>
              <a:t>Logistic regression</a:t>
            </a:r>
          </a:p>
          <a:p>
            <a:pPr marL="449580" indent="-447675"/>
            <a:r>
              <a:rPr lang="en-US"/>
              <a:t>Naïve bayes </a:t>
            </a:r>
          </a:p>
        </p:txBody>
      </p:sp>
    </p:spTree>
    <p:extLst>
      <p:ext uri="{BB962C8B-B14F-4D97-AF65-F5344CB8AC3E}">
        <p14:creationId xmlns:p14="http://schemas.microsoft.com/office/powerpoint/2010/main" val="272425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6C2B-D1AA-322E-9CDA-4BD340D1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6497-1DDF-8DB8-9FBE-4AC5D7F1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61295"/>
            <a:ext cx="11305106" cy="5902324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b="1" dirty="0">
                <a:ea typeface="+mn-lt"/>
                <a:cs typeface="+mn-lt"/>
              </a:rPr>
              <a:t>Decision Tree</a:t>
            </a:r>
            <a:r>
              <a:rPr lang="en-US" dirty="0">
                <a:ea typeface="+mn-lt"/>
                <a:cs typeface="+mn-lt"/>
              </a:rPr>
              <a:t> is the most powerful and popular tool for classification and prediction. A Decision tree is a flowchart-like tree structure, where each internal node denotes a test on an attribute, each branch represents an outcome of the test, and each leaf node (terminal node) holds a class label.                                                                               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accuracy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449580" indent="-447675"/>
            <a:endParaRPr lang="en-US" dirty="0">
              <a:solidFill>
                <a:srgbClr val="E2E4E8">
                  <a:alpha val="55000"/>
                </a:srgb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2A1FBE-C39C-B243-3F74-328D60C1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70" y="2896933"/>
            <a:ext cx="5969792" cy="336203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2F1410D-F3AC-CFEB-FB36-672A2BA2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12" y="2628030"/>
            <a:ext cx="2743200" cy="4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A8A85-CEAA-0E3D-0DB0-660A113F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en-US" u="sng"/>
              <a:t>Contents:</a:t>
            </a: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E4409F80-90B4-9044-21D7-09AE9F40C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295440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29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840E7-5EFB-D917-8936-4EE183E3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 u="sng" dirty="0"/>
              <a:t>Logistic regression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77FF23-D1B4-6600-66A2-476CD6E5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Logistic regression </a:t>
            </a:r>
            <a:r>
              <a:rPr lang="en-US" b="1" dirty="0">
                <a:ea typeface="+mn-lt"/>
                <a:cs typeface="+mn-lt"/>
              </a:rPr>
              <a:t>estimates the probability of an event occurring, such as voted or didn't vote, based on a given dataset of independent variables</a:t>
            </a:r>
            <a:r>
              <a:rPr lang="en-US" dirty="0">
                <a:ea typeface="+mn-lt"/>
                <a:cs typeface="+mn-lt"/>
              </a:rPr>
              <a:t>. Since the outcome is a probability, the dependent variable is bounded between 0 and 1.</a:t>
            </a:r>
            <a:endParaRPr lang="en-US" dirty="0">
              <a:solidFill>
                <a:srgbClr val="E2E4E8">
                  <a:alpha val="55000"/>
                </a:srgbClr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8C44F3D-5119-9004-333A-9DDAEC18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13" y="450000"/>
            <a:ext cx="345627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29BD-4BB2-92F3-7C01-4CA847F8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7E96-A28C-B9F1-9B3B-3D152A18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81" y="961295"/>
            <a:ext cx="12198074" cy="5902324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Naïve Bayes is </a:t>
            </a:r>
            <a:r>
              <a:rPr lang="en-US" b="1" dirty="0">
                <a:ea typeface="+mn-lt"/>
                <a:cs typeface="+mn-lt"/>
              </a:rPr>
              <a:t>one of the fast and easy ML algorithms to predict a class of datasets</a:t>
            </a:r>
            <a:r>
              <a:rPr lang="en-US" dirty="0">
                <a:ea typeface="+mn-lt"/>
                <a:cs typeface="+mn-lt"/>
              </a:rPr>
              <a:t>. It can be used for Binary as well as Multi-class Classifications. It performs well in Multi-class predictions as compared to the other Algorithms. It is the most popular choice for text classification problems.</a:t>
            </a:r>
            <a:endParaRPr lang="en-US" dirty="0">
              <a:solidFill>
                <a:srgbClr val="E2E4E8">
                  <a:alpha val="55000"/>
                </a:srgbClr>
              </a:solidFill>
              <a:ea typeface="+mn-lt"/>
              <a:cs typeface="+mn-lt"/>
            </a:endParaRPr>
          </a:p>
          <a:p>
            <a:pPr marL="449580" indent="-447675"/>
            <a:r>
              <a:rPr lang="en-US" b="1" u="sng" dirty="0">
                <a:solidFill>
                  <a:schemeClr val="tx1"/>
                </a:solidFill>
              </a:rPr>
              <a:t>Confusion matrix </a:t>
            </a:r>
            <a:r>
              <a:rPr lang="en-US" b="1" dirty="0">
                <a:solidFill>
                  <a:schemeClr val="tx1"/>
                </a:solidFill>
              </a:rPr>
              <a:t>                                     A</a:t>
            </a:r>
            <a:r>
              <a:rPr lang="en-US" b="1" u="sng" dirty="0">
                <a:solidFill>
                  <a:schemeClr val="tx1"/>
                </a:solidFill>
              </a:rPr>
              <a:t>ccuracy </a:t>
            </a:r>
          </a:p>
          <a:p>
            <a:pPr marL="449580" indent="-447675"/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42617ED-3812-6309-2C62-4AE61488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2" y="2714625"/>
            <a:ext cx="2743199" cy="119062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1915C51-09EE-EDCA-49CF-194A3335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69" y="2712245"/>
            <a:ext cx="1445417" cy="7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4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684D2-78B6-80BD-75B7-457050A6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12" y="448056"/>
            <a:ext cx="7355484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Correlation</a:t>
            </a:r>
            <a:br>
              <a:rPr lang="en-US" sz="6400"/>
            </a:br>
            <a:endParaRPr lang="en-US" sz="6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8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3A14-629D-6F28-C005-0CD82115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US" sz="3000"/>
              <a:t>Correlation for 10 values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B149-BDD6-67ED-C482-0C7DA4D4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corr_heatmap</a:t>
            </a:r>
            <a:endParaRPr lang="en-US" err="1">
              <a:ea typeface="+mn-lt"/>
              <a:cs typeface="+mn-lt"/>
            </a:endParaRPr>
          </a:p>
          <a:p>
            <a:pPr marL="449580" indent="-447675"/>
            <a:r>
              <a:rPr lang="en-US"/>
              <a:t>Used </a:t>
            </a:r>
            <a:r>
              <a:rPr lang="en-US" err="1"/>
              <a:t>columns:y</a:t>
            </a:r>
            <a:r>
              <a:rPr lang="en-US"/>
              <a:t>=labels</a:t>
            </a:r>
          </a:p>
          <a:p>
            <a:pPr marL="449580" indent="-447675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933DF8-2B6E-19E9-4724-E2777E4C4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9" r="9795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4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3A14-629D-6F28-C005-0CD82115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US" sz="3000" dirty="0"/>
              <a:t>Correlation for (10,20) 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B149-BDD6-67ED-C482-0C7DA4D4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corr_heatmap</a:t>
            </a:r>
            <a:endParaRPr lang="en-US" err="1">
              <a:ea typeface="+mn-lt"/>
              <a:cs typeface="+mn-lt"/>
            </a:endParaRPr>
          </a:p>
          <a:p>
            <a:pPr marL="449580" indent="-447675"/>
            <a:r>
              <a:rPr lang="en-US"/>
              <a:t>Used </a:t>
            </a:r>
            <a:r>
              <a:rPr lang="en-US" err="1"/>
              <a:t>columns:y</a:t>
            </a:r>
            <a:r>
              <a:rPr lang="en-US"/>
              <a:t>=labels</a:t>
            </a:r>
          </a:p>
          <a:p>
            <a:pPr marL="449580" indent="-447675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E933DF8-2B6E-19E9-4724-E2777E4C4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7" r="19202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4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id="{4FD922CF-B085-D3D9-CD9B-F8DD25AA0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677B64-7370-C868-2F33-13F6AF29B9D6}"/>
              </a:ext>
            </a:extLst>
          </p:cNvPr>
          <p:cNvSpPr txBox="1"/>
          <p:nvPr/>
        </p:nvSpPr>
        <p:spPr>
          <a:xfrm>
            <a:off x="9759924" y="6657944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37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144F9C-6F12-451D-9954-9A30E843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3A14-629D-6F28-C005-0CD82115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US" sz="3000" dirty="0"/>
              <a:t>Correlation for (20,30) 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B149-BDD6-67ED-C482-0C7DA4D4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corr_heatmap</a:t>
            </a:r>
            <a:endParaRPr lang="en-US" err="1">
              <a:ea typeface="+mn-lt"/>
              <a:cs typeface="+mn-lt"/>
            </a:endParaRPr>
          </a:p>
          <a:p>
            <a:pPr marL="449580" indent="-447675"/>
            <a:r>
              <a:rPr lang="en-US"/>
              <a:t>Used </a:t>
            </a:r>
            <a:r>
              <a:rPr lang="en-US" err="1"/>
              <a:t>columns:y</a:t>
            </a:r>
            <a:r>
              <a:rPr lang="en-US"/>
              <a:t>=labels</a:t>
            </a:r>
          </a:p>
          <a:p>
            <a:pPr marL="449580" indent="-447675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E933DF8-2B6E-19E9-4724-E2777E4C4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0" r="15650"/>
          <a:stretch/>
        </p:blipFill>
        <p:spPr>
          <a:xfrm>
            <a:off x="4367213" y="450000"/>
            <a:ext cx="7381375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3B03F-7F5D-A93B-0914-64CF9E8B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n-US" sz="6400" dirty="0"/>
              <a:t>What is phishing?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474F-D710-91D1-569B-C54E6A0C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329184"/>
            <a:ext cx="5184648" cy="6089904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>
              <a:spcBef>
                <a:spcPts val="0"/>
              </a:spcBef>
              <a:buChar char="•"/>
            </a:pPr>
            <a:r>
              <a:rPr lang="en-US" dirty="0">
                <a:ea typeface="+mn-lt"/>
                <a:cs typeface="+mn-lt"/>
              </a:rPr>
              <a:t>Phishing (pronounced: fishing) is an attack that attempts to steal your money, or your identity, by getting you to reveal personal information -- such as credit card numbers, bank information, or passwords -- on websites that pretend to be legitimate.</a:t>
            </a:r>
            <a:endParaRPr lang="en-US">
              <a:ea typeface="+mn-lt"/>
              <a:cs typeface="+mn-lt"/>
            </a:endParaRPr>
          </a:p>
          <a:p>
            <a:pPr marL="1905" indent="0"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449580" indent="-447675">
              <a:spcBef>
                <a:spcPts val="0"/>
              </a:spcBef>
              <a:buChar char="•"/>
            </a:pPr>
            <a:r>
              <a:rPr lang="en-US" dirty="0">
                <a:ea typeface="+mn-lt"/>
                <a:cs typeface="+mn-lt"/>
              </a:rPr>
              <a:t>It occurs when an attacker, masquerading as a trusted entity, dupes a victim into opening an email, instant message, or text message.</a:t>
            </a:r>
            <a:endParaRPr lang="en-US">
              <a:ea typeface="+mn-lt"/>
              <a:cs typeface="+mn-lt"/>
            </a:endParaRPr>
          </a:p>
          <a:p>
            <a:pPr marL="449580" indent="-44767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25C54-7788-5A9F-9854-83A99B5D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n-US" sz="6400"/>
              <a:t>Different types of phishing: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0EBBDC7-32D8-37EF-6172-6822A591C2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8569" y="382846"/>
          <a:ext cx="5184648" cy="608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76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E14E-0D0B-0123-E5D9-6E884108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12" y="448056"/>
            <a:ext cx="7355484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Data preprocessing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BC3F-0547-F96B-FB21-4566E92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1C51-71FE-5505-3F57-2F55722E06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91440" bIns="0" rtlCol="0" anchor="t">
            <a:normAutofit/>
          </a:bodyPr>
          <a:lstStyle/>
          <a:p>
            <a:pPr marL="449580" indent="-447675"/>
            <a:r>
              <a:rPr lang="en-US" i="1" dirty="0">
                <a:ea typeface="+mn-lt"/>
                <a:cs typeface="+mn-lt"/>
              </a:rPr>
              <a:t>Data preprocessing contains:</a:t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loading the dataset</a:t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identifying the null values </a:t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etc.</a:t>
            </a:r>
          </a:p>
          <a:p>
            <a:pPr marL="449580" indent="-447675"/>
            <a:r>
              <a:rPr lang="en-US" i="1" dirty="0">
                <a:solidFill>
                  <a:srgbClr val="E2E4E8">
                    <a:alpha val="55000"/>
                  </a:srgbClr>
                </a:solidFill>
              </a:rPr>
              <a:t>For data preprocessing we use pandas and </a:t>
            </a:r>
            <a:r>
              <a:rPr lang="en-US" i="1" dirty="0" err="1">
                <a:solidFill>
                  <a:srgbClr val="E2E4E8">
                    <a:alpha val="55000"/>
                  </a:srgbClr>
                </a:solidFill>
              </a:rPr>
              <a:t>numpy</a:t>
            </a:r>
            <a:r>
              <a:rPr lang="en-US" i="1" dirty="0">
                <a:solidFill>
                  <a:srgbClr val="E2E4E8">
                    <a:alpha val="55000"/>
                  </a:srgbClr>
                </a:solidFill>
              </a:rPr>
              <a:t>.</a:t>
            </a:r>
          </a:p>
          <a:p>
            <a:pPr marL="449580" indent="-447675"/>
            <a:endParaRPr lang="en-US" dirty="0">
              <a:solidFill>
                <a:srgbClr val="E2E4E8">
                  <a:alpha val="55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30404-56AD-9824-E023-0BAC2C3427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Loading the dataset</a:t>
            </a:r>
          </a:p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The dataset used here is </a:t>
            </a:r>
            <a:r>
              <a:rPr lang="en-US" dirty="0" err="1">
                <a:solidFill>
                  <a:srgbClr val="E2E4E8">
                    <a:alpha val="55000"/>
                  </a:srgbClr>
                </a:solidFill>
              </a:rPr>
              <a:t>phising</a:t>
            </a:r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 dataset we call or load it using </a:t>
            </a:r>
            <a:r>
              <a:rPr lang="en-US" dirty="0" err="1">
                <a:solidFill>
                  <a:srgbClr val="E2E4E8">
                    <a:alpha val="55000"/>
                  </a:srgbClr>
                </a:solidFill>
              </a:rPr>
              <a:t>read_csv</a:t>
            </a:r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 if it is a csv file.</a:t>
            </a:r>
          </a:p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So here we use pandas as pd to load the file.</a:t>
            </a:r>
          </a:p>
        </p:txBody>
      </p:sp>
    </p:spTree>
    <p:extLst>
      <p:ext uri="{BB962C8B-B14F-4D97-AF65-F5344CB8AC3E}">
        <p14:creationId xmlns:p14="http://schemas.microsoft.com/office/powerpoint/2010/main" val="359118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10969D7-2661-5DE7-AB49-422D45A5C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0" r="12626" b="1"/>
          <a:stretch/>
        </p:blipFill>
        <p:spPr>
          <a:xfrm>
            <a:off x="20" y="1"/>
            <a:ext cx="12288571" cy="68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0BB95-2C52-25F3-D1EC-458C07BA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966439"/>
            <a:ext cx="5432045" cy="1969200"/>
          </a:xfrm>
        </p:spPr>
        <p:txBody>
          <a:bodyPr vert="horz" lIns="0" tIns="0" rIns="0" bIns="0" rtlCol="0" anchor="b">
            <a:normAutofit fontScale="90000"/>
          </a:bodyPr>
          <a:lstStyle/>
          <a:p>
            <a:r>
              <a:rPr lang="en-US" sz="4500" u="sng" dirty="0"/>
              <a:t>Handling the null value and info:</a:t>
            </a:r>
            <a:br>
              <a:rPr lang="en-US" sz="4500" u="sng" dirty="0"/>
            </a:br>
            <a:r>
              <a:rPr lang="en-US" sz="2400" dirty="0"/>
              <a:t>when we took the info() we came to know the full information that we needed to know about the dataset.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451085B0-F091-C82C-CD62-06A58D620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45209"/>
          <a:stretch/>
        </p:blipFill>
        <p:spPr>
          <a:xfrm>
            <a:off x="6311900" y="900001"/>
            <a:ext cx="5436688" cy="50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389E-0551-19ED-BE15-06AD87D9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08" y="399532"/>
            <a:ext cx="11301984" cy="1141200"/>
          </a:xfrm>
        </p:spPr>
        <p:txBody>
          <a:bodyPr/>
          <a:lstStyle/>
          <a:p>
            <a:r>
              <a:rPr lang="en-US" dirty="0"/>
              <a:t>Searching for a null value in a particular column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E413E44-F553-997B-F5CF-FA390CCD2C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409" y="1629798"/>
            <a:ext cx="5860830" cy="43182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51C05-64C1-995F-1547-A90B10B9B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91440" bIns="0" rtlCol="0" anchor="t">
            <a:normAutofit/>
          </a:bodyPr>
          <a:lstStyle/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Here we checked the null value for the column '</a:t>
            </a:r>
            <a:r>
              <a:rPr lang="en-US" dirty="0" err="1">
                <a:solidFill>
                  <a:srgbClr val="E2E4E8">
                    <a:alpha val="55000"/>
                  </a:srgbClr>
                </a:solidFill>
              </a:rPr>
              <a:t>NumDash</a:t>
            </a:r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'.</a:t>
            </a:r>
          </a:p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After applying the </a:t>
            </a:r>
            <a:r>
              <a:rPr lang="en-US" dirty="0" err="1">
                <a:solidFill>
                  <a:srgbClr val="E2E4E8">
                    <a:alpha val="55000"/>
                  </a:srgbClr>
                </a:solidFill>
              </a:rPr>
              <a:t>isnull</a:t>
            </a:r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() we came to know that there are no null values present in the column.</a:t>
            </a:r>
          </a:p>
          <a:p>
            <a:pPr marL="449580" indent="-447675"/>
            <a:r>
              <a:rPr lang="en-US" dirty="0">
                <a:solidFill>
                  <a:srgbClr val="E2E4E8">
                    <a:alpha val="55000"/>
                  </a:srgbClr>
                </a:solidFill>
              </a:rPr>
              <a:t>So with the previous process we are also clear that the full dataset is not having any null value.</a:t>
            </a:r>
          </a:p>
        </p:txBody>
      </p:sp>
    </p:spTree>
    <p:extLst>
      <p:ext uri="{BB962C8B-B14F-4D97-AF65-F5344CB8AC3E}">
        <p14:creationId xmlns:p14="http://schemas.microsoft.com/office/powerpoint/2010/main" val="299121638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4E8"/>
      </a:lt2>
      <a:accent1>
        <a:srgbClr val="B1863B"/>
      </a:accent1>
      <a:accent2>
        <a:srgbClr val="C3674D"/>
      </a:accent2>
      <a:accent3>
        <a:srgbClr val="A1A641"/>
      </a:accent3>
      <a:accent4>
        <a:srgbClr val="4CB13B"/>
      </a:accent4>
      <a:accent5>
        <a:srgbClr val="47B665"/>
      </a:accent5>
      <a:accent6>
        <a:srgbClr val="3BB18C"/>
      </a:accent6>
      <a:hlink>
        <a:srgbClr val="30923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ThinLineVTI</vt:lpstr>
      <vt:lpstr>Phishing detection</vt:lpstr>
      <vt:lpstr>Contents:</vt:lpstr>
      <vt:lpstr>What is phishing?</vt:lpstr>
      <vt:lpstr>Different types of phishing:</vt:lpstr>
      <vt:lpstr>Data preprocessing</vt:lpstr>
      <vt:lpstr>PowerPoint Presentation</vt:lpstr>
      <vt:lpstr>PowerPoint Presentation</vt:lpstr>
      <vt:lpstr>Handling the null value and info: when we took the info() we came to know the full information that we needed to know about the dataset. </vt:lpstr>
      <vt:lpstr>Searching for a null value in a particular column</vt:lpstr>
      <vt:lpstr>Renaming a particular column:</vt:lpstr>
      <vt:lpstr>EDA(Exploratory Data Analysis)</vt:lpstr>
      <vt:lpstr>Taking the sample of the dataset</vt:lpstr>
      <vt:lpstr>Describing the dataset describe() is used to describe the data by showing no of columns and rows etc.</vt:lpstr>
      <vt:lpstr>Sorting values</vt:lpstr>
      <vt:lpstr>Visualization </vt:lpstr>
      <vt:lpstr>Visualization by using sort function</vt:lpstr>
      <vt:lpstr>Applying the machine learning algorithms</vt:lpstr>
      <vt:lpstr>Machine learning algorithms</vt:lpstr>
      <vt:lpstr>Decision tree</vt:lpstr>
      <vt:lpstr>Logistic regression</vt:lpstr>
      <vt:lpstr>Naïve bayes</vt:lpstr>
      <vt:lpstr>Correlation </vt:lpstr>
      <vt:lpstr>Correlation for 10 values</vt:lpstr>
      <vt:lpstr>Correlation for (10,20) values</vt:lpstr>
      <vt:lpstr>PowerPoint Presentation</vt:lpstr>
      <vt:lpstr>Correlation for (20,30) 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440</cp:revision>
  <dcterms:created xsi:type="dcterms:W3CDTF">2023-01-24T04:57:39Z</dcterms:created>
  <dcterms:modified xsi:type="dcterms:W3CDTF">2023-01-24T06:50:01Z</dcterms:modified>
</cp:coreProperties>
</file>