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1.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Impact of Demonetization on India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2.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Impact of Demonetization on India </a:t>
            </a:r>
          </a:p>
        </p:txBody>
      </p:sp>
      <p:sp>
        <p:nvSpPr>
          <p:cNvPr id="5" name="TextBox 4"/>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government's surprise announcement of demonetizing high-denomination banknotes led to a massive disruption in the country's economy, resulting in unprecedented queues at ATMs, a shortage of cash, and significant economic costs, with estimates suggesting a 0.5% reduction in GDP growth rate and nearly 1 million job losses in the informal sector.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2.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Rise of Digital Payments in India </a:t>
            </a:r>
          </a:p>
        </p:txBody>
      </p:sp>
      <p:sp>
        <p:nvSpPr>
          <p:cNvPr id="5" name="TextBox 4"/>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Rise of digital payments in India, driven by UPI, has revolutionized the way Indians transact, with over 2 billion transactions per month, facilitating financial inclusion for millions, boosting e-commerce growth, and fostering a digitally savvy population, making India a hub for fintech innovation and transformation.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2.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Economic Impact of Demonetization </a:t>
            </a:r>
          </a:p>
        </p:txBody>
      </p:sp>
      <p:sp>
        <p:nvSpPr>
          <p:cNvPr id="5" name="TextBox 4"/>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economic impact of demonetization affected various sectors, including a significant decline in consumer spending, reduced industrial production, and a sharp increase in unemployment, leading to a substantial decrease in GDP, while the cost of printing new currency notes and absorbing excess liquidity contributed to rising inflation, negatively impacting the overall economy.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2.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Impact of Demonetization on MSMEs </a:t>
            </a:r>
          </a:p>
        </p:txBody>
      </p:sp>
      <p:sp>
        <p:nvSpPr>
          <p:cNvPr id="5" name="TextBox 4"/>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Demonetization imposed significant cash shortages on Micro, Small and Medium Enterprises (MSMEs), impacting their liquidity, supply chain, and employment, thereby affecting MSMEs' productivity, profitability, and employees' livelihood, ultimately leading to increased costs, delayed payments, and reduced investments.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2.png"/>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Long-term Effects of Demonetization</a:t>
            </a:r>
          </a:p>
        </p:txBody>
      </p:sp>
      <p:sp>
        <p:nvSpPr>
          <p:cNvPr id="5" name="TextBox 4"/>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long-term effects of demonetization include a significant slowdown in economic growth, increased black money circulation, and a decline in government revenue, with the informal sector shrinking by 20% and formal sector expanding by 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