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ammad Fekri" userId="91c19dc96a9ccb59" providerId="LiveId" clId="{A3C0D239-7033-479E-B841-992C073F51A2}"/>
    <pc:docChg chg="addSld modSld">
      <pc:chgData name="Ahammad Fekri" userId="91c19dc96a9ccb59" providerId="LiveId" clId="{A3C0D239-7033-479E-B841-992C073F51A2}" dt="2024-10-16T15:47:30.035" v="4" actId="20577"/>
      <pc:docMkLst>
        <pc:docMk/>
      </pc:docMkLst>
      <pc:sldChg chg="modSp new mod">
        <pc:chgData name="Ahammad Fekri" userId="91c19dc96a9ccb59" providerId="LiveId" clId="{A3C0D239-7033-479E-B841-992C073F51A2}" dt="2024-10-16T15:47:30.035" v="4" actId="20577"/>
        <pc:sldMkLst>
          <pc:docMk/>
          <pc:sldMk cId="1444276931" sldId="256"/>
        </pc:sldMkLst>
        <pc:spChg chg="mod">
          <ac:chgData name="Ahammad Fekri" userId="91c19dc96a9ccb59" providerId="LiveId" clId="{A3C0D239-7033-479E-B841-992C073F51A2}" dt="2024-10-16T15:47:30.035" v="4" actId="20577"/>
          <ac:spMkLst>
            <pc:docMk/>
            <pc:sldMk cId="1444276931" sldId="256"/>
            <ac:spMk id="2" creationId="{F470F91E-DFFB-9F5D-7514-8FC4A9CF87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DE4C-1D42-CB5C-B311-24EDF0AEE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12D56-8004-3C56-FC86-1A98D57CC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8843-3078-BF51-9EFE-266EC055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24F2-92E2-B7B8-E9FC-C73DDB94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6208-D861-B27D-48ED-95942A0B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9CC9-DCCA-A1F2-36A7-855DAF3E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8C1CD-20D4-3FC5-3A4D-B11B5BA79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A483-6F5E-F223-CD81-3402B18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2BB5-DE2A-03F1-9665-A4C8B6C7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EF7D-60DB-BA70-C63D-A932928B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92800-0DE9-A825-4F42-017578105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EBC7B-4FF2-F2C3-D7BB-92F008599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617BB-E9D2-54A5-42A5-29CF15C3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5D704-EA17-611B-F6C8-56E0B96E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517D-FE89-2268-2CB3-CFD8D414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1927-1613-34DB-FC8F-501A2C4B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145A-3FBD-018B-D7BC-83EE05FB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DF55-20C5-8E31-1CF5-CFFA58A5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CE011-966F-B9AA-5FA8-56F35543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5650-7A3F-1E45-8E04-32ACAA00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B9A8-474B-1DF3-895A-641A653F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9E11-B6F0-DC78-6518-1BEC43E5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2877-F78F-96CF-EB87-043D255A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9741-F09F-F808-C342-73AB0828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A8D6-6149-5124-D9B2-A77A4A16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2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4204-BDB7-30FC-9E92-89F5D431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3BF1-E3C4-C7B0-C3B1-036405EC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C67FA-71D6-D8AB-9D69-64663B61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91987-E785-2158-535D-8C07CA17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B59D-AF1B-2848-F806-6DC97FFC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5AEC-33E8-2A24-D051-E4F65E5A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B129-1D71-30E9-A72E-6FA2D630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A322-984E-545E-E1FB-F6B02B69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B6FD4-BA5F-77A9-EA75-B55794DC9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7E03D-B5C9-F6DF-1568-7C5191CC7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ECA34-1EFD-D292-E997-0879CA227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48C9A-014A-11E2-CDAB-3D719975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F460B-AB65-526D-9894-958A4E24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101D4-89E9-D0EB-E39E-096C9C23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B54E-6F7D-3C8A-A80D-EC4A2DEE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CD24F-3B8D-C5B6-B63D-36015E36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DE54D-F9A3-4DDE-E5F2-2F389124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17472-EA0C-D025-24A3-0FD2FF1E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A6A36-0059-BAF4-D480-504EA2C5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A0141-9C27-AE6D-ACDF-4DC7CB58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DBBE2-193B-326F-7EFB-814DAD78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7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7F9C-23AC-46FD-B89E-35197529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67D5-DB23-B6A8-EBFC-B09E46C3A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C535F-8757-2212-5957-F04FC94F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A927-017D-AD54-A872-80687DA9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52BB6-1873-36C5-E7E8-53451A34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06BC8-7732-6439-B1B0-0BBE23B1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EAE4-86FB-573A-F002-AA5BFE6F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83B41-33D2-58E4-B23F-3ECFA529B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8EC3B-1268-AF2C-BE9E-1B7D6F9F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B4D37-AC1D-D6BD-99DD-FAB47ABA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8516-6B7B-3277-BBFD-40982FCD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A55C0-566E-6546-76C5-8CC14F4F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9F957-994D-0DD6-6987-F5771BD7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1D27-5086-33F6-65CF-C8C33B11F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EA96-38B0-6C4F-897B-11B0EADDB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37123-33FC-47DA-97C3-C0EAE56996A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FC3F-D399-A735-784E-3A92FAF8B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19DA-2F6A-9838-7463-8BD54069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571A8-2911-4356-9E3F-72ED78BB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F91E-DFFB-9F5D-7514-8FC4A9CF8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C71AF-0A1D-0D0E-BF7A-4D9F0DED0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Ahammad Fekri</dc:creator>
  <cp:lastModifiedBy>Ahammad Fekri</cp:lastModifiedBy>
  <cp:revision>1</cp:revision>
  <dcterms:created xsi:type="dcterms:W3CDTF">2024-10-16T15:47:25Z</dcterms:created>
  <dcterms:modified xsi:type="dcterms:W3CDTF">2024-10-16T15:47:31Z</dcterms:modified>
</cp:coreProperties>
</file>