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15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45CB-84B6-488B-B75B-D7E540D3F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0E1C7-42BA-4AEB-8E3A-B81634295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8626-A09B-4678-A521-713D53C7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19D7-85AC-4AEC-A02C-AC7D3DF6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210A-0009-46DD-A003-EF0E0B96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9E0-6C82-40B1-B41D-DE36D7DC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0D9F7-4A81-40E7-ABE6-9F7AE02CB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DE80-0E4F-412B-BDB8-AC802E76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A0B5-EDA3-490C-AE9D-A3C35660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AE03-F67A-4551-B968-0F4C51B1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64A56-CFC8-4E8C-9860-3C5825F08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9105E-E1EF-4A96-92C1-C7803A5AF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DC44-7A9A-44F0-B83B-E8366EA4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E28C-40A7-4E72-B994-B1244CE7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3F31-F648-4775-8FCF-C6701BE1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BA30-A056-4FD1-8767-827762B3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A2FB-2D0E-4E1F-B564-5AFF4CC4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D4F4-94E5-4A56-BC78-BEF177CD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AAD8-3550-405A-AE9C-44B801CB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4451-6722-4A1B-9123-80CB7E6F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51A5-AB78-4743-B7F0-6445969D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B9C6-C91E-4B28-9234-27118104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7AF3-5CB5-4F24-8A28-69C9B136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AA21-0639-4BBE-952F-BD7D78FC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C7DD-D6EA-449F-8C47-0ED6CC4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98E8-CE80-4139-B25F-9708735D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3C56-E243-4AD4-9131-7FDFB8FAC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76951-F5AB-45BC-A4FA-EDDF2F753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30BBB-C2E0-4854-9652-08658A35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A001D-12F0-4739-B578-86C055C1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8C1AF-ABFD-48E6-8A03-1019627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024D-891E-48EC-BD4E-22D3BC84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891DC-833A-409F-B05A-83841744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B326B-3765-4335-990F-9D53AE682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F117-18A3-4DF4-BE59-4DF63B3F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B8C10-9853-435E-9007-88354946C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8796C-AC78-4314-AC8E-CE364AF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8A679-83D0-4CC2-8CF8-4C83707F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DA4F-8685-4EEA-90DD-8380A7A1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A85B-C213-45C4-AF72-A8B6D2FE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DBBF3-F48E-4901-A178-630A067C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F3655-0AC4-410B-8949-DF51D89F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D9EE5-1C06-4A30-B611-A58D5F69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C11D4-EC97-4C9D-88CA-5C02EC18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4EC8B-6C9C-427C-89E9-74EFFDB9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CA4C-9DA1-40B7-8AAA-0995A1AD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B5C8-D340-42FF-8B70-C57C9DC0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1F26-98D8-4F04-A42F-A5BAC8F6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666C2-8000-4FE0-A251-F831A71BD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D5CC-3B24-424B-9D5E-C4D2C7AA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25FD2-7CF6-42BD-87E4-BB648411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86A8-65A2-4DEB-9384-8331EC5D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EC25-073A-428B-AB59-ECC96D0A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F81C8-ACF2-48BE-92A2-AD31CC3F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F938-057A-46DD-B328-8844ECB4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18467-33B5-4E42-8B7F-D53579CA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05C18-A96F-417E-A37D-B91AC21F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4CA51-ADB3-4F76-8828-792E0B57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DCBB-1190-40E5-9175-89E2FD54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A81F-D695-4426-9565-F6007156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08F2F-AE74-4B90-A51C-8C59B8441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1FC6-9624-4817-96D5-02C79DEDD03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8BA3-0EB1-4C8D-BE95-4B30BD076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5BF9-6BF5-4968-A1BE-B2BEF717A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A47F67-9484-43F1-ADDD-C475F0B9F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0" t="16649"/>
          <a:stretch/>
        </p:blipFill>
        <p:spPr>
          <a:xfrm>
            <a:off x="2527017" y="4496911"/>
            <a:ext cx="1479452" cy="1960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BFF16-63EE-44BB-8F1D-AACB42FA7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6" r="4846"/>
          <a:stretch/>
        </p:blipFill>
        <p:spPr>
          <a:xfrm>
            <a:off x="4435556" y="2261258"/>
            <a:ext cx="1479452" cy="1960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071A7-946E-4516-83D6-490AE57BA0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45" r="6434"/>
          <a:stretch/>
        </p:blipFill>
        <p:spPr>
          <a:xfrm>
            <a:off x="8293831" y="4366281"/>
            <a:ext cx="1515022" cy="19607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DF866C-61C9-45D2-B68A-24E2B7120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731" y="4428926"/>
            <a:ext cx="1391339" cy="19496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CD8B23F-2CA6-4E87-A850-885B18D68B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63" r="2733"/>
          <a:stretch/>
        </p:blipFill>
        <p:spPr>
          <a:xfrm>
            <a:off x="8738698" y="2270608"/>
            <a:ext cx="1479452" cy="19607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D6316F-70C0-4829-8C38-949E0AD3E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8150" y="4584075"/>
            <a:ext cx="1515022" cy="19996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DE64B3-1349-41ED-AB73-5A2A86740D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650"/>
          <a:stretch/>
        </p:blipFill>
        <p:spPr>
          <a:xfrm>
            <a:off x="7092095" y="2297430"/>
            <a:ext cx="1544065" cy="20031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3972C8-1987-499A-A8B7-C8C358D3A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7017" y="127731"/>
            <a:ext cx="1516036" cy="20066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4F16D0-D3C9-4280-8E61-C44999DCF92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862"/>
          <a:stretch/>
        </p:blipFill>
        <p:spPr>
          <a:xfrm>
            <a:off x="2199284" y="2297430"/>
            <a:ext cx="1496271" cy="19058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4AF86F1-1342-47E9-B009-B215437FC0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866" y="58002"/>
            <a:ext cx="1313493" cy="19838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83FE8A-FDF2-42F8-B5F4-B62818DAE5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5731" y="78745"/>
            <a:ext cx="1513218" cy="20316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E01558B-637C-4430-A430-A44C3700D8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122" y="4530063"/>
            <a:ext cx="1496271" cy="205361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74086-228C-4E48-88F1-9CC3AF7483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122" y="2121101"/>
            <a:ext cx="1469248" cy="20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4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4</cp:revision>
  <dcterms:created xsi:type="dcterms:W3CDTF">2020-10-23T11:56:35Z</dcterms:created>
  <dcterms:modified xsi:type="dcterms:W3CDTF">2020-10-23T12:32:03Z</dcterms:modified>
</cp:coreProperties>
</file>