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57" r:id="rId26"/>
    <p:sldId id="267" r:id="rId27"/>
    <p:sldId id="266" r:id="rId28"/>
  </p:sldIdLst>
  <p:sldSz cx="7620000" cy="5715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9A9A"/>
    <a:srgbClr val="972B2F"/>
    <a:srgbClr val="575757"/>
    <a:srgbClr val="343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935302"/>
            <a:ext cx="64770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3001698"/>
            <a:ext cx="5715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8C9E-2DB0-48B7-B6C5-8D063FFCC88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6F3C-170A-4234-9740-EB982586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0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8C9E-2DB0-48B7-B6C5-8D063FFCC88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6F3C-170A-4234-9740-EB982586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8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53063" y="304271"/>
            <a:ext cx="1643063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304271"/>
            <a:ext cx="4833938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8C9E-2DB0-48B7-B6C5-8D063FFCC88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6F3C-170A-4234-9740-EB982586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8C9E-2DB0-48B7-B6C5-8D063FFCC88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6F3C-170A-4234-9740-EB982586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88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907" y="1424783"/>
            <a:ext cx="6572250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907" y="3824554"/>
            <a:ext cx="6572250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8C9E-2DB0-48B7-B6C5-8D063FFCC88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6F3C-170A-4234-9740-EB982586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9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875" y="1521354"/>
            <a:ext cx="32385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7625" y="1521354"/>
            <a:ext cx="32385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8C9E-2DB0-48B7-B6C5-8D063FFCC88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6F3C-170A-4234-9740-EB982586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0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7" y="304272"/>
            <a:ext cx="657225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4868" y="1400969"/>
            <a:ext cx="3223617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868" y="2087563"/>
            <a:ext cx="3223617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7625" y="1400969"/>
            <a:ext cx="323949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7625" y="2087563"/>
            <a:ext cx="3239493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8C9E-2DB0-48B7-B6C5-8D063FFCC88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6F3C-170A-4234-9740-EB982586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1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8C9E-2DB0-48B7-B6C5-8D063FFCC88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6F3C-170A-4234-9740-EB982586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2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8C9E-2DB0-48B7-B6C5-8D063FFCC88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6F3C-170A-4234-9740-EB982586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0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8" y="381000"/>
            <a:ext cx="2457648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9493" y="822856"/>
            <a:ext cx="3857625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8" y="1714500"/>
            <a:ext cx="2457648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8C9E-2DB0-48B7-B6C5-8D063FFCC88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6F3C-170A-4234-9740-EB982586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8" y="381000"/>
            <a:ext cx="2457648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39493" y="822856"/>
            <a:ext cx="3857625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8" y="1714500"/>
            <a:ext cx="2457648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78C9E-2DB0-48B7-B6C5-8D063FFCC88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6F3C-170A-4234-9740-EB982586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9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875" y="304272"/>
            <a:ext cx="657225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875" y="1521354"/>
            <a:ext cx="657225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3875" y="5296960"/>
            <a:ext cx="17145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78C9E-2DB0-48B7-B6C5-8D063FFCC886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25" y="5296960"/>
            <a:ext cx="257175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625" y="5296960"/>
            <a:ext cx="17145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A6F3C-170A-4234-9740-EB982586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7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D8A3D3-7D1B-48AD-AFB2-8F6A01DE2F02}"/>
              </a:ext>
            </a:extLst>
          </p:cNvPr>
          <p:cNvSpPr/>
          <p:nvPr/>
        </p:nvSpPr>
        <p:spPr>
          <a:xfrm>
            <a:off x="2258132" y="2257335"/>
            <a:ext cx="310373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72B2F"/>
                </a:solidFill>
                <a:latin typeface="Bahnschrift Light Condensed" panose="020B0502040204020203" pitchFamily="34" charset="0"/>
              </a:rPr>
              <a:t>HI, THERE!</a:t>
            </a:r>
          </a:p>
        </p:txBody>
      </p:sp>
    </p:spTree>
    <p:extLst>
      <p:ext uri="{BB962C8B-B14F-4D97-AF65-F5344CB8AC3E}">
        <p14:creationId xmlns:p14="http://schemas.microsoft.com/office/powerpoint/2010/main" val="2026647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F9F7EB-5974-4AEB-808B-F73DD4E572BB}"/>
              </a:ext>
            </a:extLst>
          </p:cNvPr>
          <p:cNvSpPr/>
          <p:nvPr/>
        </p:nvSpPr>
        <p:spPr>
          <a:xfrm>
            <a:off x="438724" y="2503557"/>
            <a:ext cx="674255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72B2F"/>
                </a:solidFill>
                <a:latin typeface="Bahnschrift Light Condensed" panose="020B0502040204020203" pitchFamily="34" charset="0"/>
              </a:rPr>
              <a:t>CONGRATS! </a:t>
            </a:r>
            <a:r>
              <a:rPr lang="en-US" sz="400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72B2F"/>
                </a:solidFill>
                <a:latin typeface="Bahnschrift Light Condensed" panose="020B0502040204020203" pitchFamily="34" charset="0"/>
              </a:rPr>
              <a:t>YOU HAVE WON THE TOSS </a:t>
            </a:r>
            <a:r>
              <a:rPr lang="en-US" sz="400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72B2F"/>
                </a:solidFill>
                <a:latin typeface="Bahnschrift Light Condensed" panose="020B0502040204020203" pitchFamily="34" charset="0"/>
                <a:sym typeface="Wingdings" panose="05000000000000000000" pitchFamily="2" charset="2"/>
              </a:rPr>
              <a:t></a:t>
            </a:r>
            <a:endParaRPr lang="en-US" sz="40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72B2F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567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4A5BDA3-6F87-4D6D-A5CB-3F0876C44B43}"/>
              </a:ext>
            </a:extLst>
          </p:cNvPr>
          <p:cNvSpPr/>
          <p:nvPr/>
        </p:nvSpPr>
        <p:spPr>
          <a:xfrm>
            <a:off x="741692" y="2503557"/>
            <a:ext cx="61366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72B2F"/>
                </a:solidFill>
                <a:latin typeface="Bahnschrift Light Condensed" panose="020B0502040204020203" pitchFamily="34" charset="0"/>
              </a:rPr>
              <a:t>SORRY, YOU HAVE LOST THE TOSS </a:t>
            </a:r>
            <a:r>
              <a:rPr lang="en-US" sz="400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72B2F"/>
                </a:solidFill>
                <a:latin typeface="Bahnschrift Light Condensed" panose="020B0502040204020203" pitchFamily="34" charset="0"/>
                <a:sym typeface="Wingdings" panose="05000000000000000000" pitchFamily="2" charset="2"/>
              </a:rPr>
              <a:t></a:t>
            </a:r>
            <a:endParaRPr lang="en-US" sz="40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72B2F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785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2E4796D-C972-4F91-A253-D0C7DB132BD4}"/>
              </a:ext>
            </a:extLst>
          </p:cNvPr>
          <p:cNvSpPr/>
          <p:nvPr/>
        </p:nvSpPr>
        <p:spPr>
          <a:xfrm>
            <a:off x="813827" y="2503557"/>
            <a:ext cx="59923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72B2F"/>
                </a:solidFill>
                <a:latin typeface="Bahnschrift Light Condensed" panose="020B0502040204020203" pitchFamily="34" charset="0"/>
              </a:rPr>
              <a:t>ARE YOU GOING TO BAT FIRST? (Y/N)</a:t>
            </a:r>
          </a:p>
        </p:txBody>
      </p:sp>
    </p:spTree>
    <p:extLst>
      <p:ext uri="{BB962C8B-B14F-4D97-AF65-F5344CB8AC3E}">
        <p14:creationId xmlns:p14="http://schemas.microsoft.com/office/powerpoint/2010/main" val="987686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581282-E20B-4F0F-9DA3-6914F199CA7C}"/>
              </a:ext>
            </a:extLst>
          </p:cNvPr>
          <p:cNvSpPr/>
          <p:nvPr/>
        </p:nvSpPr>
        <p:spPr>
          <a:xfrm>
            <a:off x="1304351" y="2503557"/>
            <a:ext cx="501130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72B2F"/>
                </a:solidFill>
                <a:latin typeface="Bahnschrift Light Condensed" panose="020B0502040204020203" pitchFamily="34" charset="0"/>
              </a:rPr>
              <a:t>YOU ARE GOING TO BAT FIRST</a:t>
            </a:r>
          </a:p>
        </p:txBody>
      </p:sp>
    </p:spTree>
    <p:extLst>
      <p:ext uri="{BB962C8B-B14F-4D97-AF65-F5344CB8AC3E}">
        <p14:creationId xmlns:p14="http://schemas.microsoft.com/office/powerpoint/2010/main" val="3097690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A7287A-118F-4ED6-9E7E-B0043C97DCFA}"/>
              </a:ext>
            </a:extLst>
          </p:cNvPr>
          <p:cNvSpPr/>
          <p:nvPr/>
        </p:nvSpPr>
        <p:spPr>
          <a:xfrm>
            <a:off x="1246643" y="2503557"/>
            <a:ext cx="512672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72B2F"/>
                </a:solidFill>
                <a:latin typeface="Bahnschrift Light Condensed" panose="020B0502040204020203" pitchFamily="34" charset="0"/>
              </a:rPr>
              <a:t>YOU ARE GOING TO BALL FIRST</a:t>
            </a:r>
          </a:p>
        </p:txBody>
      </p:sp>
    </p:spTree>
    <p:extLst>
      <p:ext uri="{BB962C8B-B14F-4D97-AF65-F5344CB8AC3E}">
        <p14:creationId xmlns:p14="http://schemas.microsoft.com/office/powerpoint/2010/main" val="721855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674923-C12D-403C-975E-8E47F6FB2CC9}"/>
              </a:ext>
            </a:extLst>
          </p:cNvPr>
          <p:cNvSpPr/>
          <p:nvPr/>
        </p:nvSpPr>
        <p:spPr>
          <a:xfrm>
            <a:off x="3160623" y="2257335"/>
            <a:ext cx="129875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72B2F"/>
                </a:solidFill>
                <a:latin typeface="Bahnschrift Light Condensed" panose="020B0502040204020203" pitchFamily="34" charset="0"/>
              </a:rPr>
              <a:t>OUT</a:t>
            </a:r>
            <a:endParaRPr lang="en-US" sz="72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72B2F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229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0135E7-0CF8-4E13-8387-B5A2733B4148}"/>
              </a:ext>
            </a:extLst>
          </p:cNvPr>
          <p:cNvSpPr/>
          <p:nvPr/>
        </p:nvSpPr>
        <p:spPr>
          <a:xfrm>
            <a:off x="839475" y="2257335"/>
            <a:ext cx="594105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72B2F"/>
                </a:solidFill>
                <a:latin typeface="Bahnschrift Light Condensed" panose="020B0502040204020203" pitchFamily="34" charset="0"/>
              </a:rPr>
              <a:t>YOU ARE OUT BECAUSE YOU HAVE USED </a:t>
            </a:r>
          </a:p>
          <a:p>
            <a:pPr algn="ctr"/>
            <a:r>
              <a:rPr lang="en-US" sz="36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72B2F"/>
                </a:solidFill>
                <a:latin typeface="Bahnschrift Light Condensed" panose="020B0502040204020203" pitchFamily="34" charset="0"/>
              </a:rPr>
              <a:t>MORE THAN 2 DOTS.</a:t>
            </a:r>
          </a:p>
        </p:txBody>
      </p:sp>
    </p:spTree>
    <p:extLst>
      <p:ext uri="{BB962C8B-B14F-4D97-AF65-F5344CB8AC3E}">
        <p14:creationId xmlns:p14="http://schemas.microsoft.com/office/powerpoint/2010/main" val="522646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0135E7-0CF8-4E13-8387-B5A2733B4148}"/>
              </a:ext>
            </a:extLst>
          </p:cNvPr>
          <p:cNvSpPr/>
          <p:nvPr/>
        </p:nvSpPr>
        <p:spPr>
          <a:xfrm>
            <a:off x="687991" y="2318891"/>
            <a:ext cx="624401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72B2F"/>
                </a:solidFill>
                <a:latin typeface="Bahnschrift Light Condensed" panose="020B0502040204020203" pitchFamily="34" charset="0"/>
              </a:rPr>
              <a:t>YOU LOST THE GAME BECAUSE YOU HAVE USED </a:t>
            </a:r>
          </a:p>
          <a:p>
            <a:pPr algn="ctr"/>
            <a:r>
              <a:rPr lang="en-US" sz="32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72B2F"/>
                </a:solidFill>
                <a:latin typeface="Bahnschrift Light Condensed" panose="020B0502040204020203" pitchFamily="34" charset="0"/>
              </a:rPr>
              <a:t>MORE THAN 2 DOTS.</a:t>
            </a:r>
          </a:p>
        </p:txBody>
      </p:sp>
    </p:spTree>
    <p:extLst>
      <p:ext uri="{BB962C8B-B14F-4D97-AF65-F5344CB8AC3E}">
        <p14:creationId xmlns:p14="http://schemas.microsoft.com/office/powerpoint/2010/main" val="3615712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45DAC7-032F-43BF-9038-95A482C3F38F}"/>
              </a:ext>
            </a:extLst>
          </p:cNvPr>
          <p:cNvSpPr/>
          <p:nvPr/>
        </p:nvSpPr>
        <p:spPr>
          <a:xfrm>
            <a:off x="2512209" y="2442001"/>
            <a:ext cx="259558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72B2F"/>
                </a:solidFill>
                <a:latin typeface="Bahnschrift Light Condensed" panose="020B0502040204020203" pitchFamily="34" charset="0"/>
              </a:rPr>
              <a:t>YOU WON </a:t>
            </a:r>
            <a:r>
              <a:rPr lang="en-US" sz="48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72B2F"/>
                </a:solidFill>
                <a:latin typeface="Bahnschrift Light Condensed" panose="020B0502040204020203" pitchFamily="34" charset="0"/>
                <a:sym typeface="Wingdings" panose="05000000000000000000" pitchFamily="2" charset="2"/>
              </a:rPr>
              <a:t></a:t>
            </a:r>
            <a:endParaRPr lang="en-US" sz="48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72B2F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6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6ACF7B-E110-44B6-A749-0B898AC559D4}"/>
              </a:ext>
            </a:extLst>
          </p:cNvPr>
          <p:cNvSpPr/>
          <p:nvPr/>
        </p:nvSpPr>
        <p:spPr>
          <a:xfrm>
            <a:off x="2470531" y="2442001"/>
            <a:ext cx="267894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72B2F"/>
                </a:solidFill>
                <a:latin typeface="Bahnschrift Light Condensed" panose="020B0502040204020203" pitchFamily="34" charset="0"/>
              </a:rPr>
              <a:t>YOU </a:t>
            </a:r>
            <a:r>
              <a:rPr lang="en-US" sz="480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72B2F"/>
                </a:solidFill>
                <a:latin typeface="Bahnschrift Light Condensed" panose="020B0502040204020203" pitchFamily="34" charset="0"/>
              </a:rPr>
              <a:t>L</a:t>
            </a:r>
            <a:r>
              <a:rPr lang="en-US" sz="48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72B2F"/>
                </a:solidFill>
                <a:latin typeface="Bahnschrift Light Condensed" panose="020B0502040204020203" pitchFamily="34" charset="0"/>
              </a:rPr>
              <a:t>OST </a:t>
            </a:r>
            <a:r>
              <a:rPr lang="en-US" sz="480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72B2F"/>
                </a:solidFill>
                <a:latin typeface="Bahnschrift Light Condensed" panose="020B0502040204020203" pitchFamily="34" charset="0"/>
                <a:sym typeface="Wingdings" panose="05000000000000000000" pitchFamily="2" charset="2"/>
              </a:rPr>
              <a:t></a:t>
            </a:r>
            <a:endParaRPr lang="en-US" sz="48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72B2F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11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7C729D-9AE2-4F4B-818B-A6314A6D8D43}"/>
              </a:ext>
            </a:extLst>
          </p:cNvPr>
          <p:cNvSpPr/>
          <p:nvPr/>
        </p:nvSpPr>
        <p:spPr>
          <a:xfrm>
            <a:off x="1156070" y="2257335"/>
            <a:ext cx="53078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72B2F"/>
                </a:solidFill>
                <a:latin typeface="Bahnschrift Light Condensed" panose="020B0502040204020203" pitchFamily="34" charset="0"/>
              </a:rPr>
              <a:t>MY NAME IS COMPUTER</a:t>
            </a:r>
          </a:p>
        </p:txBody>
      </p:sp>
    </p:spTree>
    <p:extLst>
      <p:ext uri="{BB962C8B-B14F-4D97-AF65-F5344CB8AC3E}">
        <p14:creationId xmlns:p14="http://schemas.microsoft.com/office/powerpoint/2010/main" val="878586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B1A518-8937-4CA8-ABB3-18B6B5E14648}"/>
              </a:ext>
            </a:extLst>
          </p:cNvPr>
          <p:cNvSpPr/>
          <p:nvPr/>
        </p:nvSpPr>
        <p:spPr>
          <a:xfrm>
            <a:off x="2265346" y="2442001"/>
            <a:ext cx="30893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72B2F"/>
                </a:solidFill>
                <a:latin typeface="Bahnschrift Light Condensed" panose="020B0502040204020203" pitchFamily="34" charset="0"/>
              </a:rPr>
              <a:t>MATCH DRAWN</a:t>
            </a:r>
            <a:endParaRPr lang="en-US" sz="48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72B2F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680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FE90B66-F6C5-4E3A-8B38-316214633F24}"/>
              </a:ext>
            </a:extLst>
          </p:cNvPr>
          <p:cNvSpPr/>
          <p:nvPr/>
        </p:nvSpPr>
        <p:spPr>
          <a:xfrm>
            <a:off x="1024622" y="2442001"/>
            <a:ext cx="557075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72B2F"/>
                </a:solidFill>
                <a:latin typeface="Bahnschrift Light Condensed" panose="020B0502040204020203" pitchFamily="34" charset="0"/>
              </a:rPr>
              <a:t>PLEASE PLAY A VALID SHOT</a:t>
            </a:r>
            <a:endParaRPr lang="en-US" sz="48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72B2F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051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380C6E5-AC96-4DC2-BE5A-9775FBB3BECD}"/>
              </a:ext>
            </a:extLst>
          </p:cNvPr>
          <p:cNvSpPr/>
          <p:nvPr/>
        </p:nvSpPr>
        <p:spPr>
          <a:xfrm>
            <a:off x="846690" y="2442001"/>
            <a:ext cx="592662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72B2F"/>
                </a:solidFill>
                <a:latin typeface="Bahnschrift Light Condensed" panose="020B0502040204020203" pitchFamily="34" charset="0"/>
              </a:rPr>
              <a:t>PLEASE THROW A VALID BALL</a:t>
            </a:r>
            <a:endParaRPr lang="en-US" sz="48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72B2F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658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E90443-6890-4A9E-8247-B6438C2EBB78}"/>
              </a:ext>
            </a:extLst>
          </p:cNvPr>
          <p:cNvSpPr/>
          <p:nvPr/>
        </p:nvSpPr>
        <p:spPr>
          <a:xfrm>
            <a:off x="1511133" y="2442001"/>
            <a:ext cx="459773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72B2F"/>
                </a:solidFill>
                <a:latin typeface="Bahnschrift Light Condensed" panose="020B0502040204020203" pitchFamily="34" charset="0"/>
              </a:rPr>
              <a:t>NOW YOU ARE BATTING</a:t>
            </a:r>
          </a:p>
        </p:txBody>
      </p:sp>
    </p:spTree>
    <p:extLst>
      <p:ext uri="{BB962C8B-B14F-4D97-AF65-F5344CB8AC3E}">
        <p14:creationId xmlns:p14="http://schemas.microsoft.com/office/powerpoint/2010/main" val="3160800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84D440-F58E-415A-BE4A-0DA666CA588C}"/>
              </a:ext>
            </a:extLst>
          </p:cNvPr>
          <p:cNvSpPr/>
          <p:nvPr/>
        </p:nvSpPr>
        <p:spPr>
          <a:xfrm>
            <a:off x="1496705" y="2442001"/>
            <a:ext cx="462658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72B2F"/>
                </a:solidFill>
                <a:latin typeface="Bahnschrift Light Condensed" panose="020B0502040204020203" pitchFamily="34" charset="0"/>
              </a:rPr>
              <a:t>NOW YOU ARE BALLING</a:t>
            </a:r>
          </a:p>
        </p:txBody>
      </p:sp>
    </p:spTree>
    <p:extLst>
      <p:ext uri="{BB962C8B-B14F-4D97-AF65-F5344CB8AC3E}">
        <p14:creationId xmlns:p14="http://schemas.microsoft.com/office/powerpoint/2010/main" val="3860165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9A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3C3728-2F8E-4D8F-AC62-029FB5831B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56" t="10238" b="35299"/>
          <a:stretch/>
        </p:blipFill>
        <p:spPr>
          <a:xfrm>
            <a:off x="1541426" y="449091"/>
            <a:ext cx="4537147" cy="481681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6031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1F8B50-BC2B-46CC-9D48-146EAA4A87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" t="1144" r="1084" b="1023"/>
          <a:stretch/>
        </p:blipFill>
        <p:spPr>
          <a:xfrm>
            <a:off x="1406768" y="445476"/>
            <a:ext cx="4794739" cy="478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06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243F046-E5AF-4363-8A13-D1AD9C1F4B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3" r="7143"/>
          <a:stretch/>
        </p:blipFill>
        <p:spPr>
          <a:xfrm>
            <a:off x="0" y="357187"/>
            <a:ext cx="76200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39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DF557F-0F53-4D6A-94A3-8C2718805198}"/>
              </a:ext>
            </a:extLst>
          </p:cNvPr>
          <p:cNvSpPr/>
          <p:nvPr/>
        </p:nvSpPr>
        <p:spPr>
          <a:xfrm>
            <a:off x="418687" y="2472779"/>
            <a:ext cx="67826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72B2F"/>
                </a:solidFill>
                <a:latin typeface="Bahnschrift Light Condensed" panose="020B0502040204020203" pitchFamily="34" charset="0"/>
              </a:rPr>
              <a:t>WILL YOU PLAY HEAD TAIL WITH ME?(Y/N)</a:t>
            </a:r>
            <a:endParaRPr lang="en-US" sz="40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72B2F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453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F6287FD-685B-49DD-A615-F35F8049D7F9}"/>
              </a:ext>
            </a:extLst>
          </p:cNvPr>
          <p:cNvSpPr/>
          <p:nvPr/>
        </p:nvSpPr>
        <p:spPr>
          <a:xfrm>
            <a:off x="2491370" y="2257335"/>
            <a:ext cx="263726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72B2F"/>
                </a:solidFill>
                <a:latin typeface="Bahnschrift Light Condensed" panose="020B0502040204020203" pitchFamily="34" charset="0"/>
              </a:rPr>
              <a:t>GREAT !!</a:t>
            </a:r>
            <a:endParaRPr lang="en-US" sz="72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72B2F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18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FC4718-D923-4115-B47A-7DA635795FEA}"/>
              </a:ext>
            </a:extLst>
          </p:cNvPr>
          <p:cNvSpPr/>
          <p:nvPr/>
        </p:nvSpPr>
        <p:spPr>
          <a:xfrm>
            <a:off x="77247" y="2472779"/>
            <a:ext cx="746550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72B2F"/>
                </a:solidFill>
                <a:latin typeface="Bahnschrift Light Condensed" panose="020B0502040204020203" pitchFamily="34" charset="0"/>
              </a:rPr>
              <a:t>OKAY, THEN I WILL PLAY WITH AHAMMAD.</a:t>
            </a:r>
            <a:endParaRPr lang="en-US" sz="44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72B2F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08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CBDE40B-3632-40C2-996A-A9E054C4A47D}"/>
              </a:ext>
            </a:extLst>
          </p:cNvPr>
          <p:cNvSpPr/>
          <p:nvPr/>
        </p:nvSpPr>
        <p:spPr>
          <a:xfrm>
            <a:off x="688792" y="2257335"/>
            <a:ext cx="62424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440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72B2F"/>
                </a:solidFill>
                <a:latin typeface="Bahnschrift Light Condensed" panose="020B0502040204020203" pitchFamily="34" charset="0"/>
              </a:rPr>
              <a:t>THANKS FOR PLAYING HEAD TAIL.</a:t>
            </a:r>
          </a:p>
          <a:p>
            <a:pPr algn="r"/>
            <a:r>
              <a:rPr lang="en-US" sz="2800" cap="none" spc="0" dirty="0">
                <a:ln w="9525">
                  <a:solidFill>
                    <a:schemeClr val="bg1"/>
                  </a:solidFill>
                  <a:prstDash val="solid"/>
                </a:ln>
                <a:latin typeface="Bahnschrift Light Condensed" panose="020B0502040204020203" pitchFamily="34" charset="0"/>
              </a:rPr>
              <a:t>- AHAMMAD SHAWKI</a:t>
            </a:r>
          </a:p>
        </p:txBody>
      </p:sp>
    </p:spTree>
    <p:extLst>
      <p:ext uri="{BB962C8B-B14F-4D97-AF65-F5344CB8AC3E}">
        <p14:creationId xmlns:p14="http://schemas.microsoft.com/office/powerpoint/2010/main" val="3562226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A3F6B7-2E92-42F3-8638-6C4903486385}"/>
              </a:ext>
            </a:extLst>
          </p:cNvPr>
          <p:cNvSpPr/>
          <p:nvPr/>
        </p:nvSpPr>
        <p:spPr>
          <a:xfrm>
            <a:off x="1224195" y="2472779"/>
            <a:ext cx="517160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72B2F"/>
                </a:solidFill>
                <a:latin typeface="Bahnschrift Light Condensed" panose="020B0502040204020203" pitchFamily="34" charset="0"/>
              </a:rPr>
              <a:t>WANT TO PLAY AGAIN? (Y/N)</a:t>
            </a:r>
          </a:p>
        </p:txBody>
      </p:sp>
    </p:spTree>
    <p:extLst>
      <p:ext uri="{BB962C8B-B14F-4D97-AF65-F5344CB8AC3E}">
        <p14:creationId xmlns:p14="http://schemas.microsoft.com/office/powerpoint/2010/main" val="60031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F1231DA-966E-427B-9816-26C479C6B56A}"/>
              </a:ext>
            </a:extLst>
          </p:cNvPr>
          <p:cNvSpPr/>
          <p:nvPr/>
        </p:nvSpPr>
        <p:spPr>
          <a:xfrm>
            <a:off x="271210" y="2565112"/>
            <a:ext cx="707757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72B2F"/>
                </a:solidFill>
                <a:latin typeface="Bahnschrift Light Condensed" panose="020B0502040204020203" pitchFamily="34" charset="0"/>
              </a:rPr>
              <a:t>SORRY, I THINK WE SHOULD PLAY IN THE NEXT CLASS.</a:t>
            </a:r>
            <a:endParaRPr lang="en-US" sz="32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72B2F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708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F9F7EB-5974-4AEB-808B-F73DD4E572BB}"/>
              </a:ext>
            </a:extLst>
          </p:cNvPr>
          <p:cNvSpPr/>
          <p:nvPr/>
        </p:nvSpPr>
        <p:spPr>
          <a:xfrm>
            <a:off x="1491897" y="2442001"/>
            <a:ext cx="46362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72B2F"/>
                </a:solidFill>
                <a:latin typeface="Bahnschrift Light Condensed" panose="020B0502040204020203" pitchFamily="34" charset="0"/>
              </a:rPr>
              <a:t>HEADS OR TAILS? (H/T)</a:t>
            </a:r>
          </a:p>
        </p:txBody>
      </p:sp>
    </p:spTree>
    <p:extLst>
      <p:ext uri="{BB962C8B-B14F-4D97-AF65-F5344CB8AC3E}">
        <p14:creationId xmlns:p14="http://schemas.microsoft.com/office/powerpoint/2010/main" val="3508279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163</Words>
  <Application>Microsoft Office PowerPoint</Application>
  <PresentationFormat>Custom</PresentationFormat>
  <Paragraphs>27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Bahnschrift Light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4</cp:revision>
  <dcterms:created xsi:type="dcterms:W3CDTF">2020-10-24T05:21:07Z</dcterms:created>
  <dcterms:modified xsi:type="dcterms:W3CDTF">2020-11-03T09:26:35Z</dcterms:modified>
</cp:coreProperties>
</file>