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507E"/>
    <a:srgbClr val="1C8BD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8E4B6-6CD8-4701-B1EA-5A4E894F76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5070AA-C480-4799-BD48-84843CEED5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62435-C7AF-4F1C-8267-447AF6ED4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CBE0-9743-4788-910E-3D569BC75FF3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C6FD8-CB37-4692-A3D5-674CCACA9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381AB-E806-4E2F-BC12-27C089693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3202-ED9D-42F2-BB91-30DC77036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50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1EF18-CCEC-454A-B8BA-9CEFD48B9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27E766-CFB4-43AF-A5D4-49E6FB17A5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29347-FC72-4873-A8E7-F81E9A209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CBE0-9743-4788-910E-3D569BC75FF3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84E7B-1E8F-40BB-B575-9B1B467D5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6495B-5FF3-43D1-8207-3FE2E5660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3202-ED9D-42F2-BB91-30DC77036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175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53AD34-7976-474E-9C45-C5EC832F23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CE2ECE-2C10-4200-8BD7-9CC93E461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14691-1EEA-483B-BB71-176600B31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CBE0-9743-4788-910E-3D569BC75FF3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B2CC4-917E-4599-A2AC-543EEA94A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AE29D-4181-408F-9972-A69679AD5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3202-ED9D-42F2-BB91-30DC77036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04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AB6E5-81C9-4F60-8E88-B6585E4C0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FEDF2-9FFF-4172-968D-9417DC743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1BDAE-143A-476A-960C-FEBE981A4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CBE0-9743-4788-910E-3D569BC75FF3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3B3F2-E63B-463F-850F-5367EE49E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324F0-6B08-49FC-ADD5-B4A87FFC6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3202-ED9D-42F2-BB91-30DC77036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835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BA7F3-0C1C-430A-A723-D233A0603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5E39C-EB3E-4147-A862-7E6BD62BA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D0414-49D7-4771-99BE-F19B774A4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CBE0-9743-4788-910E-3D569BC75FF3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EC7F9-1FF2-4D69-B948-6C20E4405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35492-5D93-4A45-B052-DDC044BA0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3202-ED9D-42F2-BB91-30DC77036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343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0AEB0-995F-4C2B-A7E7-0EB381921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9DEEC-6434-45C8-A589-12527A7AD6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EA93B-3C63-4D71-AF38-30C2EF1E4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3B840B-7A1B-4510-A52B-740305FD2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CBE0-9743-4788-910E-3D569BC75FF3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B292FB-4E5B-4915-8672-E60465B72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78D16B-3961-4FF2-A4DC-EAAAA3BC2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3202-ED9D-42F2-BB91-30DC77036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53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46D80-96D3-4B94-BF32-298E97430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4696B-E15B-4E0A-8354-5E1A404EE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BE0D7D-617E-4D04-A9AE-04D99AB1F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760494-AB33-4C05-ADE3-A702DDD82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C31DF6-E75D-4A04-A8AF-2817D91D11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2151D5-123A-4F63-B109-8B7390B8E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CBE0-9743-4788-910E-3D569BC75FF3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A59459-57C0-46C0-B323-39D812EF7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0A5A67-CBD2-4B19-8CB4-2BEF3EAB9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3202-ED9D-42F2-BB91-30DC77036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525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A2413-F9A8-4694-B6CC-4FA7E058D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3538D0-D9B4-42BB-8379-591D89067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CBE0-9743-4788-910E-3D569BC75FF3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066B75-11F9-473D-9E28-469091225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FE8A66-B059-4CA9-8BE1-9C6880E5F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3202-ED9D-42F2-BB91-30DC77036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976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F4FDAA-668D-4F90-BA13-6C57FC86E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CBE0-9743-4788-910E-3D569BC75FF3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9B1514-E51F-447B-A19D-067E0B36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62372C-757D-4BA6-B1C8-52A5A52EB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3202-ED9D-42F2-BB91-30DC77036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31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F2E8A-6A4B-4EDD-9DD1-F16A8609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D0B03-E294-4689-8E4E-518DC2FF3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192B81-A6AC-4E0E-9EE6-CA5BB7309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5FA77-8524-4DE3-A9A5-A997F5712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CBE0-9743-4788-910E-3D569BC75FF3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78F5C-AC43-4A9F-9CAC-622FA4C04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72D77F-CA31-4BBA-81BB-687E68835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3202-ED9D-42F2-BB91-30DC77036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36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08D7D-9F7C-4ADF-8469-8DF8647A5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72C63A-65FA-4558-9569-62601D5958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154425-92D8-4D8C-A859-2AA5F7F0E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14BD70-B636-4267-BF54-2A5B906D0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CBE0-9743-4788-910E-3D569BC75FF3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695096-2343-4182-B905-AC9B53B91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27A4B7-3622-459A-80C8-6D82066F6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3202-ED9D-42F2-BB91-30DC77036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56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E18040-7DD1-4DF7-A248-FF31FE297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9D8B5-4C50-4094-ADC6-1E4E68A3E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1C48F-ED0D-4B52-8B34-7009DA5681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BCBE0-9743-4788-910E-3D569BC75FF3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6C052-140C-4C53-9D52-77024C5F7F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08314-5C4C-4CA8-A855-7C267CFC08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13202-ED9D-42F2-BB91-30DC77036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88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1412732-6C05-4847-9444-F43126442FAD}"/>
              </a:ext>
            </a:extLst>
          </p:cNvPr>
          <p:cNvGrpSpPr/>
          <p:nvPr/>
        </p:nvGrpSpPr>
        <p:grpSpPr>
          <a:xfrm>
            <a:off x="3122824" y="2086266"/>
            <a:ext cx="4980168" cy="2294873"/>
            <a:chOff x="3122824" y="2086266"/>
            <a:chExt cx="4980168" cy="229487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9103B1F-F733-49E5-B28D-D4D5120A8A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3473" y="2347878"/>
              <a:ext cx="2581275" cy="177165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CFD64C5-B194-4895-99CF-E7ABE9631B2A}"/>
                </a:ext>
              </a:extLst>
            </p:cNvPr>
            <p:cNvSpPr/>
            <p:nvPr/>
          </p:nvSpPr>
          <p:spPr>
            <a:xfrm rot="16200000">
              <a:off x="2360108" y="2848982"/>
              <a:ext cx="2294873" cy="76944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400" b="1" cap="none" spc="50" dirty="0">
                  <a:ln w="0"/>
                  <a:solidFill>
                    <a:srgbClr val="10507E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Agency FB" panose="020B0503020202020204" pitchFamily="34" charset="0"/>
                </a:rPr>
                <a:t>Mail Book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2621EC9-B467-4350-96EF-E2970E7C1E63}"/>
                </a:ext>
              </a:extLst>
            </p:cNvPr>
            <p:cNvSpPr/>
            <p:nvPr/>
          </p:nvSpPr>
          <p:spPr>
            <a:xfrm>
              <a:off x="5385294" y="2478103"/>
              <a:ext cx="2717698" cy="156966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rgbClr val="1C8BDC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gency FB" panose="020B0503020202020204" pitchFamily="34" charset="0"/>
                </a:rPr>
                <a:t>Simple Contribution for Organizing Email Addresses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8986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027388-1B10-4996-8DD5-5A54D6053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472" y="641721"/>
            <a:ext cx="5352288" cy="2535936"/>
          </a:xfrm>
          <a:prstGeom prst="rect">
            <a:avLst/>
          </a:prstGeom>
          <a:ln w="28575">
            <a:solidFill>
              <a:srgbClr val="10507E"/>
            </a:solidFill>
          </a:ln>
        </p:spPr>
      </p:pic>
    </p:spTree>
    <p:extLst>
      <p:ext uri="{BB962C8B-B14F-4D97-AF65-F5344CB8AC3E}">
        <p14:creationId xmlns:p14="http://schemas.microsoft.com/office/powerpoint/2010/main" val="1357129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Agency FB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Ahammad Shawki</dc:creator>
  <cp:lastModifiedBy>Ahammad Shawki</cp:lastModifiedBy>
  <cp:revision>2</cp:revision>
  <dcterms:created xsi:type="dcterms:W3CDTF">2020-09-01T06:35:11Z</dcterms:created>
  <dcterms:modified xsi:type="dcterms:W3CDTF">2020-09-01T06:44:09Z</dcterms:modified>
</cp:coreProperties>
</file>