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8F1"/>
    <a:srgbClr val="10507E"/>
    <a:srgbClr val="1C8B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E4B6-6CD8-4701-B1EA-5A4E894F7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070AA-C480-4799-BD48-84843CEED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62435-C7AF-4F1C-8267-447AF6ED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6FD8-CB37-4692-A3D5-674CCACA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81AB-E806-4E2F-BC12-27C08969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EF18-CCEC-454A-B8BA-9CEFD48B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7E766-CFB4-43AF-A5D4-49E6FB17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9347-FC72-4873-A8E7-F81E9A20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4E7B-1E8F-40BB-B575-9B1B467D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495B-5FF3-43D1-8207-3FE2E566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3AD34-7976-474E-9C45-C5EC832F2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2ECE-2C10-4200-8BD7-9CC93E461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4691-1EEA-483B-BB71-176600B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2CC4-917E-4599-A2AC-543EEA94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E29D-4181-408F-9972-A69679AD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B6E5-81C9-4F60-8E88-B6585E4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EDF2-9FFF-4172-968D-9417DC74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BDAE-143A-476A-960C-FEBE981A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B3F2-E63B-463F-850F-5367EE49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24F0-6B08-49FC-ADD5-B4A87FF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A7F3-0C1C-430A-A723-D233A060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E39C-EB3E-4147-A862-7E6BD62B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0414-49D7-4771-99BE-F19B774A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C7F9-1FF2-4D69-B948-6C20E44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5492-5D93-4A45-B052-DDC044BA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AEB0-995F-4C2B-A7E7-0EB38192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DEEC-6434-45C8-A589-12527A7AD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EA93B-3C63-4D71-AF38-30C2EF1E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B840B-7A1B-4510-A52B-740305FD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92FB-4E5B-4915-8672-E60465B7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8D16B-3961-4FF2-A4DC-EAAAA3BC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6D80-96D3-4B94-BF32-298E9743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696B-E15B-4E0A-8354-5E1A404E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E0D7D-617E-4D04-A9AE-04D99AB1F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60494-AB33-4C05-ADE3-A702DDD82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31DF6-E75D-4A04-A8AF-2817D91D1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151D5-123A-4F63-B109-8B7390B8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59459-57C0-46C0-B323-39D812E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A5A67-CBD2-4B19-8CB4-2BEF3EAB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413-F9A8-4694-B6CC-4FA7E058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538D0-D9B4-42BB-8379-591D890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66B75-11F9-473D-9E28-46909122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E8A66-B059-4CA9-8BE1-9C6880E5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4FDAA-668D-4F90-BA13-6C57FC86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B1514-E51F-447B-A19D-067E0B36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2372C-757D-4BA6-B1C8-52A5A52E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2E8A-6A4B-4EDD-9DD1-F16A8609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0B03-E294-4689-8E4E-518DC2FF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92B81-A6AC-4E0E-9EE6-CA5BB730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FA77-8524-4DE3-A9A5-A997F571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78F5C-AC43-4A9F-9CAC-622FA4C0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D77F-CA31-4BBA-81BB-687E6883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8D7D-9F7C-4ADF-8469-8DF8647A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2C63A-65FA-4558-9569-62601D595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54425-92D8-4D8C-A859-2AA5F7F0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4BD70-B636-4267-BF54-2A5B906D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5096-2343-4182-B905-AC9B53B9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7A4B7-3622-459A-80C8-6D82066F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18040-7DD1-4DF7-A248-FF31FE29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9D8B5-4C50-4094-ADC6-1E4E68A3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C48F-ED0D-4B52-8B34-7009DA568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CBE0-9743-4788-910E-3D569BC75F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C052-140C-4C53-9D52-77024C5F7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8314-5C4C-4CA8-A855-7C267CFC0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8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59E962-9A31-4DC0-AB2D-1E732125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353"/>
            <a:ext cx="12192000" cy="60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0559A-B916-4590-9E32-8B02202C3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5" r="18077" b="207"/>
          <a:stretch/>
        </p:blipFill>
        <p:spPr>
          <a:xfrm>
            <a:off x="2485292" y="127354"/>
            <a:ext cx="7779434" cy="60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2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11EC6-5848-446E-808C-A20782E59764}"/>
              </a:ext>
            </a:extLst>
          </p:cNvPr>
          <p:cNvSpPr/>
          <p:nvPr/>
        </p:nvSpPr>
        <p:spPr>
          <a:xfrm>
            <a:off x="4403188" y="0"/>
            <a:ext cx="3770141" cy="6858000"/>
          </a:xfrm>
          <a:prstGeom prst="rect">
            <a:avLst/>
          </a:prstGeom>
          <a:solidFill>
            <a:srgbClr val="026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DCDA45-B7E5-4E6B-827E-F05CF896E411}"/>
              </a:ext>
            </a:extLst>
          </p:cNvPr>
          <p:cNvGrpSpPr/>
          <p:nvPr/>
        </p:nvGrpSpPr>
        <p:grpSpPr>
          <a:xfrm>
            <a:off x="1926853" y="2631538"/>
            <a:ext cx="6794695" cy="1594923"/>
            <a:chOff x="2074984" y="2869323"/>
            <a:chExt cx="6794695" cy="15949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ED0193-6C57-4CAE-B367-4EFB4D4D1ED5}"/>
                </a:ext>
              </a:extLst>
            </p:cNvPr>
            <p:cNvSpPr/>
            <p:nvPr/>
          </p:nvSpPr>
          <p:spPr>
            <a:xfrm>
              <a:off x="2074984" y="3666785"/>
              <a:ext cx="6794695" cy="737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122142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46F4FE-D6E2-4B9C-BCDA-CB45902E2672}"/>
                </a:ext>
              </a:extLst>
            </p:cNvPr>
            <p:cNvSpPr/>
            <p:nvPr/>
          </p:nvSpPr>
          <p:spPr>
            <a:xfrm>
              <a:off x="2099030" y="3832784"/>
              <a:ext cx="5359159" cy="4154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1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CREATED WITH PYTHON, POSTGRESQL, KIVY &amp; CSV</a:t>
              </a:r>
              <a:endParaRPr lang="en-US" sz="2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8D19C9-F019-4A49-9F9E-2F67AA2C42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6889" y1="58000" x2="54667" y2="57556"/>
                          <a14:foregroundMark x1="54667" y1="57556" x2="54778" y2="5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96"/>
            <a:stretch/>
          </p:blipFill>
          <p:spPr>
            <a:xfrm>
              <a:off x="7348821" y="2869323"/>
              <a:ext cx="1520858" cy="159492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7A7A28-BE82-4786-831D-5D7042079121}"/>
              </a:ext>
            </a:extLst>
          </p:cNvPr>
          <p:cNvGrpSpPr/>
          <p:nvPr/>
        </p:nvGrpSpPr>
        <p:grpSpPr>
          <a:xfrm>
            <a:off x="2944384" y="1485037"/>
            <a:ext cx="6794695" cy="941885"/>
            <a:chOff x="2944384" y="1485037"/>
            <a:chExt cx="6794695" cy="94188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5FDF2A-6896-4CAD-AE7D-2C8AE8F9692A}"/>
                </a:ext>
              </a:extLst>
            </p:cNvPr>
            <p:cNvGrpSpPr/>
            <p:nvPr/>
          </p:nvGrpSpPr>
          <p:grpSpPr>
            <a:xfrm>
              <a:off x="2944384" y="1485037"/>
              <a:ext cx="6794695" cy="737269"/>
              <a:chOff x="1730326" y="1688123"/>
              <a:chExt cx="6794695" cy="73726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5E6B94-24FD-4461-9DDD-5C07B67C0319}"/>
                  </a:ext>
                </a:extLst>
              </p:cNvPr>
              <p:cNvSpPr/>
              <p:nvPr/>
            </p:nvSpPr>
            <p:spPr>
              <a:xfrm>
                <a:off x="1730326" y="1688123"/>
                <a:ext cx="6794695" cy="73726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rgbClr val="122142"/>
                    </a:solidFill>
                  </a:ln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9C3635-9278-485F-A7A2-DEA8FB2DB105}"/>
                  </a:ext>
                </a:extLst>
              </p:cNvPr>
              <p:cNvSpPr/>
              <p:nvPr/>
            </p:nvSpPr>
            <p:spPr>
              <a:xfrm>
                <a:off x="3813054" y="1795147"/>
                <a:ext cx="262924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 SemiCondensed" panose="020B0502040204020203" pitchFamily="34" charset="0"/>
                  </a:rPr>
                  <a:t>MAIL BOOK v2.0.0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EDDFB32-868A-462E-95B4-1EF8BDF9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640" y="1643593"/>
              <a:ext cx="1305548" cy="783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930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3CC619-A3C6-4A68-8C8E-CD50FE5F76B2}"/>
              </a:ext>
            </a:extLst>
          </p:cNvPr>
          <p:cNvGrpSpPr/>
          <p:nvPr/>
        </p:nvGrpSpPr>
        <p:grpSpPr>
          <a:xfrm>
            <a:off x="828213" y="-261257"/>
            <a:ext cx="7632338" cy="6796557"/>
            <a:chOff x="2193966" y="0"/>
            <a:chExt cx="7632338" cy="67965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8846EF-A70B-457A-9D9D-9521831B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966" y="61442"/>
              <a:ext cx="3629532" cy="67351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265559-0C18-4056-B0C8-785955931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351" y="0"/>
              <a:ext cx="3600953" cy="677322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7B0C94-2778-4607-BDC0-239014033F41}"/>
              </a:ext>
            </a:extLst>
          </p:cNvPr>
          <p:cNvGrpSpPr/>
          <p:nvPr/>
        </p:nvGrpSpPr>
        <p:grpSpPr>
          <a:xfrm>
            <a:off x="4472035" y="-52361"/>
            <a:ext cx="7598995" cy="6763694"/>
            <a:chOff x="2236835" y="4541"/>
            <a:chExt cx="7598995" cy="67636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E77817-EF95-4153-A17E-764BB11EB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351" y="4541"/>
              <a:ext cx="3610479" cy="676369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24348BD-ECE4-4594-8822-07D144AC4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835" y="33120"/>
              <a:ext cx="3591426" cy="673511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920683-133B-4170-A4C5-A80C50F33AAB}"/>
              </a:ext>
            </a:extLst>
          </p:cNvPr>
          <p:cNvGrpSpPr/>
          <p:nvPr/>
        </p:nvGrpSpPr>
        <p:grpSpPr>
          <a:xfrm>
            <a:off x="5590083" y="-33308"/>
            <a:ext cx="7627575" cy="6801543"/>
            <a:chOff x="2208255" y="14067"/>
            <a:chExt cx="7627575" cy="68015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0EFA78-105E-4843-8DFC-0E9EEEC36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351" y="61442"/>
              <a:ext cx="3610479" cy="675416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1A4C45-A0F6-471A-8FBE-E3961766D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255" y="14067"/>
              <a:ext cx="3600953" cy="6744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955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0EAF4E7-64A9-4DCF-BF81-7DBBA41FFC60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6</cp:revision>
  <dcterms:created xsi:type="dcterms:W3CDTF">2020-09-01T06:35:11Z</dcterms:created>
  <dcterms:modified xsi:type="dcterms:W3CDTF">2021-02-25T06:45:16Z</dcterms:modified>
</cp:coreProperties>
</file>