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20116800" cy="3108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5088045"/>
            <a:ext cx="17099280" cy="10823787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6329239"/>
            <a:ext cx="15087600" cy="7506121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655233"/>
            <a:ext cx="4337685" cy="26346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655233"/>
            <a:ext cx="12761595" cy="26346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7750819"/>
            <a:ext cx="17350740" cy="12932408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20805572"/>
            <a:ext cx="17350740" cy="6800848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8276166"/>
            <a:ext cx="854964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8276166"/>
            <a:ext cx="854964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655240"/>
            <a:ext cx="17350740" cy="6009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7621272"/>
            <a:ext cx="8510348" cy="373506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11356340"/>
            <a:ext cx="8510348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7621272"/>
            <a:ext cx="8552260" cy="373506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11356340"/>
            <a:ext cx="8552260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072640"/>
            <a:ext cx="6488192" cy="72542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4476333"/>
            <a:ext cx="10184130" cy="22093767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9326880"/>
            <a:ext cx="6488192" cy="1727919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072640"/>
            <a:ext cx="6488192" cy="72542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4476333"/>
            <a:ext cx="10184130" cy="22093767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9326880"/>
            <a:ext cx="6488192" cy="1727919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655240"/>
            <a:ext cx="1735074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8276166"/>
            <a:ext cx="1735074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28815460"/>
            <a:ext cx="452628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12EE-82AC-4EC0-857F-1316D519CE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28815460"/>
            <a:ext cx="678942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28815460"/>
            <a:ext cx="452628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FDC8-1656-4A59-BCFB-BB2F83B3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5E9022-D535-4028-A086-8038501BE7B4}"/>
              </a:ext>
            </a:extLst>
          </p:cNvPr>
          <p:cNvSpPr/>
          <p:nvPr/>
        </p:nvSpPr>
        <p:spPr>
          <a:xfrm>
            <a:off x="293914" y="1297310"/>
            <a:ext cx="19528971" cy="28494980"/>
          </a:xfrm>
          <a:prstGeom prst="rect">
            <a:avLst/>
          </a:prstGeom>
          <a:noFill/>
        </p:spPr>
        <p:txBody>
          <a:bodyPr wrap="square" lIns="55880" tIns="27940" rIns="55880" bIns="27940">
            <a:spAutoFit/>
          </a:bodyPr>
          <a:lstStyle/>
          <a:p>
            <a:pPr algn="ctr"/>
            <a:r>
              <a:rPr lang="en-US" sz="23100" b="1" spc="29" dirty="0">
                <a:ln w="0"/>
                <a:solidFill>
                  <a:schemeClr val="accent5">
                    <a:lumMod val="50000"/>
                  </a:schemeClr>
                </a:solidFill>
                <a:effectLst>
                  <a:innerShdw blurRad="63500" dir="13500000">
                    <a:srgbClr val="000000">
                      <a:alpha val="0"/>
                    </a:srgbClr>
                  </a:innerShdw>
                  <a:reflection stA="0" endPos="65000" dist="50800" dir="5400000" sy="-100000" algn="bl" rotWithShape="0"/>
                </a:effectLst>
                <a:latin typeface="Impact" panose="020B0806030902050204" pitchFamily="34" charset="0"/>
                <a:cs typeface="Arial" panose="020B0604020202020204" pitchFamily="34" charset="0"/>
              </a:rPr>
              <a:t>11.001001000011111101101010100010001000010110100011000010001101001100010011000110011000101000101110000000110111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BD70D-3BCC-49D9-9C02-2FBF8D23B82F}"/>
              </a:ext>
            </a:extLst>
          </p:cNvPr>
          <p:cNvSpPr/>
          <p:nvPr/>
        </p:nvSpPr>
        <p:spPr>
          <a:xfrm>
            <a:off x="-705258" y="6551757"/>
            <a:ext cx="21527315" cy="2878288"/>
          </a:xfrm>
          <a:prstGeom prst="rect">
            <a:avLst/>
          </a:prstGeom>
          <a:noFill/>
        </p:spPr>
        <p:txBody>
          <a:bodyPr wrap="square" lIns="55880" tIns="27940" rIns="55880" bIns="27940">
            <a:spAutoFit/>
          </a:bodyPr>
          <a:lstStyle/>
          <a:p>
            <a:pPr algn="ctr"/>
            <a:r>
              <a:rPr lang="as-IN" sz="18337" b="1" spc="29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zad"/>
              </a:rPr>
              <a:t>গণিত এবং প্রোগ্রামিং</a:t>
            </a:r>
            <a:endParaRPr lang="en-US" sz="18337" b="1" spc="29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za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91085D-0DE7-4872-8E44-0C626814E624}"/>
              </a:ext>
            </a:extLst>
          </p:cNvPr>
          <p:cNvGrpSpPr/>
          <p:nvPr/>
        </p:nvGrpSpPr>
        <p:grpSpPr>
          <a:xfrm>
            <a:off x="1782411" y="10664946"/>
            <a:ext cx="10948446" cy="4608465"/>
            <a:chOff x="2916672" y="16703586"/>
            <a:chExt cx="17915640" cy="7541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DC0D54-EBFB-4ADE-8169-28ABAC97F471}"/>
                </a:ext>
              </a:extLst>
            </p:cNvPr>
            <p:cNvSpPr/>
            <p:nvPr/>
          </p:nvSpPr>
          <p:spPr>
            <a:xfrm>
              <a:off x="2916672" y="16703586"/>
              <a:ext cx="17915640" cy="3770857"/>
            </a:xfrm>
            <a:prstGeom prst="rect">
              <a:avLst/>
            </a:prstGeom>
            <a:noFill/>
          </p:spPr>
          <p:txBody>
            <a:bodyPr wrap="none" lIns="55880" tIns="27940" rIns="55880" bIns="27940">
              <a:spAutoFit/>
            </a:bodyPr>
            <a:lstStyle/>
            <a:p>
              <a:pPr algn="ctr"/>
              <a:r>
                <a:rPr lang="as-IN" sz="14608" spc="29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আহম্মদ শাওকি</a:t>
              </a:r>
              <a:endParaRPr lang="en-US" sz="14608" spc="29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D79EE9-EB2B-4CCF-ACD2-4D146E2A59C9}"/>
                </a:ext>
              </a:extLst>
            </p:cNvPr>
            <p:cNvSpPr/>
            <p:nvPr/>
          </p:nvSpPr>
          <p:spPr>
            <a:xfrm>
              <a:off x="2917763" y="20473854"/>
              <a:ext cx="16110111" cy="3770857"/>
            </a:xfrm>
            <a:prstGeom prst="rect">
              <a:avLst/>
            </a:prstGeom>
            <a:noFill/>
          </p:spPr>
          <p:txBody>
            <a:bodyPr wrap="none" lIns="55880" tIns="27940" rIns="55880" bIns="27940">
              <a:spAutoFit/>
            </a:bodyPr>
            <a:lstStyle/>
            <a:p>
              <a:pPr algn="ctr"/>
              <a:r>
                <a:rPr lang="as-IN" sz="14608" spc="29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অর্ক চৌধুরী </a:t>
              </a:r>
              <a:endParaRPr lang="en-US" sz="14608" spc="29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37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38AD80-2949-4DAD-9A03-BDBD7774D06D}"/>
              </a:ext>
            </a:extLst>
          </p:cNvPr>
          <p:cNvSpPr/>
          <p:nvPr/>
        </p:nvSpPr>
        <p:spPr>
          <a:xfrm>
            <a:off x="7901764" y="0"/>
            <a:ext cx="3984171" cy="310896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2D9F46-957F-4377-8D73-32AE078BE644}"/>
              </a:ext>
            </a:extLst>
          </p:cNvPr>
          <p:cNvSpPr/>
          <p:nvPr/>
        </p:nvSpPr>
        <p:spPr>
          <a:xfrm rot="5400000">
            <a:off x="2834484" y="7314647"/>
            <a:ext cx="14447832" cy="2012474"/>
          </a:xfrm>
          <a:prstGeom prst="rect">
            <a:avLst/>
          </a:prstGeom>
          <a:noFill/>
        </p:spPr>
        <p:txBody>
          <a:bodyPr wrap="square" lIns="55880" tIns="27940" rIns="55880" bIns="27940">
            <a:spAutoFit/>
          </a:bodyPr>
          <a:lstStyle/>
          <a:p>
            <a:pPr algn="ctr"/>
            <a:r>
              <a:rPr lang="as-IN" sz="12711" b="1" spc="29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harukola" panose="02000506000000020004" pitchFamily="2" charset="0"/>
              </a:rPr>
              <a:t>গণিত এবং প্রোগ্রামিং</a:t>
            </a:r>
            <a:endParaRPr lang="en-US" sz="12711" b="1" spc="29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harukola" panose="02000506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0E638-FFEF-4F73-A8D2-FD0B95CF4641}"/>
              </a:ext>
            </a:extLst>
          </p:cNvPr>
          <p:cNvSpPr/>
          <p:nvPr/>
        </p:nvSpPr>
        <p:spPr>
          <a:xfrm rot="5400000">
            <a:off x="7523714" y="19283714"/>
            <a:ext cx="6019212" cy="1278940"/>
          </a:xfrm>
          <a:prstGeom prst="rect">
            <a:avLst/>
          </a:prstGeom>
          <a:noFill/>
        </p:spPr>
        <p:txBody>
          <a:bodyPr wrap="none" lIns="55880" tIns="27940" rIns="55880" bIns="27940">
            <a:spAutoFit/>
          </a:bodyPr>
          <a:lstStyle/>
          <a:p>
            <a:pPr algn="ctr"/>
            <a:r>
              <a:rPr lang="as-IN" sz="7944" spc="29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আহম্মদ শাওকি</a:t>
            </a:r>
            <a:endParaRPr lang="en-US" sz="7944" spc="29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2A23D-FDFB-4C22-8770-4CFE8481B496}"/>
              </a:ext>
            </a:extLst>
          </p:cNvPr>
          <p:cNvSpPr/>
          <p:nvPr/>
        </p:nvSpPr>
        <p:spPr>
          <a:xfrm rot="5400000">
            <a:off x="5762718" y="19283714"/>
            <a:ext cx="7312380" cy="1278940"/>
          </a:xfrm>
          <a:prstGeom prst="rect">
            <a:avLst/>
          </a:prstGeom>
          <a:noFill/>
        </p:spPr>
        <p:txBody>
          <a:bodyPr wrap="square" lIns="55880" tIns="27940" rIns="55880" bIns="27940">
            <a:spAutoFit/>
          </a:bodyPr>
          <a:lstStyle/>
          <a:p>
            <a:pPr algn="ctr"/>
            <a:r>
              <a:rPr lang="as-IN" sz="7944" spc="29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অর্ক চৌধুরী </a:t>
            </a:r>
            <a:endParaRPr lang="en-US" sz="7944" spc="29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22BDF85-579F-4999-AAA7-A4800E6A21E7}"/>
              </a:ext>
            </a:extLst>
          </p:cNvPr>
          <p:cNvSpPr/>
          <p:nvPr/>
        </p:nvSpPr>
        <p:spPr>
          <a:xfrm>
            <a:off x="9016897" y="26994262"/>
            <a:ext cx="1753904" cy="1614311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7990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1CD76-3690-4406-B2B9-0F8B24D5D306}"/>
              </a:ext>
            </a:extLst>
          </p:cNvPr>
          <p:cNvSpPr/>
          <p:nvPr/>
        </p:nvSpPr>
        <p:spPr>
          <a:xfrm>
            <a:off x="726386" y="9329998"/>
            <a:ext cx="18664025" cy="4980851"/>
          </a:xfrm>
          <a:prstGeom prst="rect">
            <a:avLst/>
          </a:prstGeom>
          <a:noFill/>
        </p:spPr>
        <p:txBody>
          <a:bodyPr wrap="square" lIns="55880" tIns="27940" rIns="55880" bIns="27940">
            <a:spAutoFit/>
          </a:bodyPr>
          <a:lstStyle/>
          <a:p>
            <a:pPr algn="ctr"/>
            <a:r>
              <a:rPr lang="as-IN" sz="8000" i="1" spc="29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বিশ্ব মহামারি করোনায় আক্রান্ত হয়ে মারা যাওয়া সকল মানুষের স্মৃতিতে "গণিত এবং প্রোগ্রামিং" বইয়ের পেছনের কভারটি কালো রাখা হয়েছে।</a:t>
            </a:r>
            <a:endParaRPr lang="en-US" sz="8000" i="1" spc="29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4E0D3-CA28-4591-865A-6400B23FD2BF}"/>
              </a:ext>
            </a:extLst>
          </p:cNvPr>
          <p:cNvSpPr/>
          <p:nvPr/>
        </p:nvSpPr>
        <p:spPr>
          <a:xfrm>
            <a:off x="1763485" y="26483733"/>
            <a:ext cx="16589829" cy="3725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    This part is for production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E0336-592C-4E45-92D2-C612E02338A8}"/>
              </a:ext>
            </a:extLst>
          </p:cNvPr>
          <p:cNvSpPr/>
          <p:nvPr/>
        </p:nvSpPr>
        <p:spPr>
          <a:xfrm>
            <a:off x="15152910" y="27105428"/>
            <a:ext cx="2481943" cy="2481942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65882-13EF-452E-B6D0-EAEEEEC99E68}"/>
              </a:ext>
            </a:extLst>
          </p:cNvPr>
          <p:cNvSpPr/>
          <p:nvPr/>
        </p:nvSpPr>
        <p:spPr>
          <a:xfrm>
            <a:off x="2481944" y="27399342"/>
            <a:ext cx="3135086" cy="1894114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D2842-D6D4-474F-9A65-1E8B8D61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4" y="14617215"/>
            <a:ext cx="5725887" cy="57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45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Azad</vt:lpstr>
      <vt:lpstr>Calibri</vt:lpstr>
      <vt:lpstr>Calibri Light</vt:lpstr>
      <vt:lpstr>Charukola</vt:lpstr>
      <vt:lpstr>Impact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11</cp:revision>
  <dcterms:created xsi:type="dcterms:W3CDTF">2020-06-18T07:39:29Z</dcterms:created>
  <dcterms:modified xsi:type="dcterms:W3CDTF">2020-06-19T14:32:24Z</dcterms:modified>
</cp:coreProperties>
</file>