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4817-265A-418D-AD81-B69CFEE7C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FB49-E395-4DC4-BE50-20B7E16D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E003-DAFC-445C-8A43-26E86EA5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A444-A1B9-4DF4-BE4A-72467E25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76D6-F004-43C9-90CA-FF97D11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B89B-B222-433E-98AD-489D767F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D880-B7FA-4276-90F5-E03AA0732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1EBE-06E6-4B5A-B400-D1F22BC8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3D67-069D-4F95-B46C-76B3E664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F8D2-0E81-4D66-B1DF-04C50190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D8C56-EA35-43F1-B566-B8F3DE1FC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E5CB-565B-43E0-A260-B7599703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EC32-C935-49C7-9468-68496745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F614-5E61-451A-A113-BA7D6A51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25D6-8981-4086-B4BF-4DF1480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20E-238D-49A2-A4EA-F4905515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1C92-9EEF-41EB-910B-2E08B3FE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B9BC-4AFA-4B12-82C1-2A19C80B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26C7-E097-4758-B8C2-234AF335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2A41-307B-479A-B51F-2291CF20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6B7-1A81-42B6-A0FD-209F093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6C9D-B259-4F78-AAAD-5D5BB022A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CBBE-048D-47CD-93D5-8A3774D9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0C6E-9DE3-4405-87CB-9206ABB2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256F-A4C3-42D9-BF3A-9AF3F8CF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4ED-FBE9-4FED-B7A8-6AC015BF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7451-2C5D-4478-BE53-C9C162A9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0803E-8D4F-455C-A4F3-5686EE28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BEF2-5E4D-42A7-9637-75E43F4B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F09C6-61AF-4D50-AC5A-60D944BF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374E-D7DA-4794-A312-BD25D60D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BDC6-D4A5-4DA2-9F03-ACBB8946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8C5F-4D18-49E0-84E7-8CE083F2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39CCA-4D50-4B2D-935D-64D7B47F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8930E-2C78-424F-9819-30B771E4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A5F7C-CB01-4272-9868-FFC1CDF41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D68FB-7E8D-401D-AF95-48850B3A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49A40-AC51-44D5-9324-B9998A4A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1EC1-188C-495B-BE58-5DC0AC58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5E0E-1727-442B-AF49-1DBD79BB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1B7F4-8DDF-4B39-AF7B-8F859EB5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200AB-C463-4900-B6E3-835EDFD5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DF429-1303-4914-9CDD-8BF87044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02BD-8CDA-4852-967E-A186B675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477DA-4E26-41AC-B6A3-DC5F72F8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7B79-DC2D-4EB7-BB7D-47297278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A51-8879-49AB-BB84-82D1118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6F2C-04C2-4DAC-9461-AF87AD3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A802-D48C-4099-A28F-AF697EB1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09E0-A8CA-4C11-B4C2-568265FF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1EFD-9DBF-4BA0-9186-D186D3BC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8F93-FEB5-417B-A519-2EE418F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C561-AEDA-42BB-8CEE-B9EEB23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1C0B4-718C-411E-9439-CDF2C99B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755E8-430C-4C97-BC5B-E1A05D77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3A01B-A9FD-47E0-8F94-1D94144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B3AA-C587-4421-98CE-B2EFD869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6149-6BF3-4934-9E3C-34456C88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61E7D-7C48-4DEE-9843-8A93871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DD6D-8925-4456-8205-F954981A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5A30-E4E2-4C93-9B8A-ACDCDF41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AA1E-6A90-4BDB-850A-6885A4ED65C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9A36-AB47-4CE9-A16F-9607C3037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556C-501F-4469-9636-FB3FBEA1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BF307C-504B-4F4B-8310-54065BF32A12}"/>
              </a:ext>
            </a:extLst>
          </p:cNvPr>
          <p:cNvGrpSpPr/>
          <p:nvPr/>
        </p:nvGrpSpPr>
        <p:grpSpPr>
          <a:xfrm>
            <a:off x="860640" y="860242"/>
            <a:ext cx="10069957" cy="2230312"/>
            <a:chOff x="916911" y="2435824"/>
            <a:chExt cx="10069957" cy="2230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7A5FA6-F7D1-405D-ACBE-4CEAFA21D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910" y="2447723"/>
              <a:ext cx="3190855" cy="2206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584B89-028A-40CE-A2D8-9ED0AF045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909" y="2435824"/>
              <a:ext cx="3073959" cy="223031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BBE83D-575F-49BD-BB2B-4A1961079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9" r="5406"/>
            <a:stretch/>
          </p:blipFill>
          <p:spPr>
            <a:xfrm>
              <a:off x="916911" y="2467106"/>
              <a:ext cx="3190855" cy="216774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6D5856-CE4B-4B61-B38B-CC77DDD532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5222" r="4255" b="9936"/>
          <a:stretch/>
        </p:blipFill>
        <p:spPr>
          <a:xfrm>
            <a:off x="3366867" y="3467686"/>
            <a:ext cx="5458265" cy="31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9</cp:revision>
  <dcterms:created xsi:type="dcterms:W3CDTF">2020-09-24T07:13:57Z</dcterms:created>
  <dcterms:modified xsi:type="dcterms:W3CDTF">2020-12-01T11:34:21Z</dcterms:modified>
</cp:coreProperties>
</file>