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6E1"/>
    <a:srgbClr val="868686"/>
    <a:srgbClr val="083B84"/>
    <a:srgbClr val="746FD3"/>
    <a:srgbClr val="D9D9D9"/>
    <a:srgbClr val="122142"/>
    <a:srgbClr val="4189FC"/>
    <a:srgbClr val="4C80CB"/>
    <a:srgbClr val="EAB358"/>
    <a:srgbClr val="4E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9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CD2-22D1-46BC-B0B7-98FE3AE6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B97D-027E-432D-9786-D9E5A10CA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1DF7-9A17-4A09-9FA6-F1B05BA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7CBE-D128-4FAB-BC8B-B4252285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948-6A4A-43A7-8239-95B2989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E74-73ED-4608-AB7A-CDC250F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C924-0F7A-4158-9C7E-528C7859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608F-00C0-45B8-9F1D-6D9B4390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4414-9364-4DB9-B015-BC4FD6C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CD8D-4845-4F5C-A6B7-4E7A08E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FCB5D-67E6-4320-A7EE-11FDFFB3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884B-CF02-4A44-B121-85556543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BBF3-7C1C-4845-AD43-8DCE462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E16C-058F-4664-A81A-8309263C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2ADF-BAF8-4472-A5EE-478D098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F9C-C8A6-4962-9164-51D58BD6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D2E3-8703-43E9-9FAD-53F48B40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E5D1-CFE1-499E-87EF-5412007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2421-3DCB-48A2-B911-FEA30B5C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9D4F-0FDE-41FD-966F-33D9F7D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9B7-618E-496F-BFFF-91ED5226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FC58-D97A-416F-8859-EAC7A89A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D09-E309-4AEE-8F33-38E8B42C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6EC-FFA1-4558-A96C-9BD36943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0FE1-6048-46AF-83C7-9CD0FA9E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0E01-9B4B-4734-A8B0-A824EDA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6500-3498-46C8-871D-2084B3B9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50F1-C674-4DDB-A310-465C9730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7C66-5BF9-4119-8467-D4BF22D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5FD8-E24E-4D44-930B-974C4A8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F4B-3A47-4A87-8F7D-AA1E6B9E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218C-09A9-4869-AE37-1558C9DC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B64-AD86-441E-A451-D95931A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3AB4-A429-49E2-8E3A-B8B3C38A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0E77-A14E-4AB8-810D-69A18B5A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47DD9-6403-4D9C-80BF-658B1DBB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B548-0148-442C-8BE0-0E1D3D79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245DE-B1D1-43BD-9599-6D4DAE5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AACB-BC4B-44EF-8840-2DCB8538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703F-7489-4B80-BF5D-149E2AEC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2D9A-BC47-4E43-9388-40BEA05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826BB-E4FB-4F78-9475-16FCCF30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6475-BDCD-4EFE-9236-253AACB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4D26-0011-44B9-A349-3C77540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9DD1-EC03-4734-901B-7AD4E4D4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EFF1-5C74-4B3E-BD6D-C4EDD82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08F-3DDA-4104-8015-09D5E3D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8D-F4A0-449E-9995-D68009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9F83-24EB-4F22-83F7-A71A4322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D006-E2D9-4A89-B5AA-F532A2F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B4099-7DF0-459F-9AA5-89486D0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85AE-9A8A-45C5-BE6A-FA7A8B2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FA9-0FF6-4675-91CA-46FE5448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CA62F-818C-4F10-8BD6-43C610B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DB7B4-C850-4062-932E-BA20109C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8243-073B-4B8C-99BD-6553FEB1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08F1-17ED-4ECF-97D2-BB2F28B2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B0B72-E6E9-4AAB-8311-0FF13AF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1E6E-C116-41B6-AD61-D119AEA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523-669B-4911-AB2E-F53C0D9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7DB1-76A4-4096-87C1-BC541EE6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08C3-C24C-40C3-BC91-14E0A7E7E073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53D1-C9F6-4D80-8396-E0EEA51B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B626-286F-4D86-A6C1-8830350B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Meeting Assistant | LIFEdata AI Conversational AI : LIFEdata AI">
            <a:extLst>
              <a:ext uri="{FF2B5EF4-FFF2-40B4-BE49-F238E27FC236}">
                <a16:creationId xmlns:a16="http://schemas.microsoft.com/office/drawing/2014/main" id="{04755ABF-15EC-4728-B0C7-1F3006B5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" y="781820"/>
            <a:ext cx="7446418" cy="52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FE215-4A1D-4683-8BAC-5CBE80DB81DC}"/>
              </a:ext>
            </a:extLst>
          </p:cNvPr>
          <p:cNvSpPr/>
          <p:nvPr/>
        </p:nvSpPr>
        <p:spPr>
          <a:xfrm>
            <a:off x="8068203" y="1243393"/>
            <a:ext cx="25571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rgbClr val="4E72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9BF94-FFAC-421F-941A-1EAE4321999A}"/>
              </a:ext>
            </a:extLst>
          </p:cNvPr>
          <p:cNvSpPr/>
          <p:nvPr/>
        </p:nvSpPr>
        <p:spPr>
          <a:xfrm>
            <a:off x="8735183" y="2597610"/>
            <a:ext cx="28023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1221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MEETING</a:t>
            </a:r>
            <a:endParaRPr lang="en-US" sz="6000" b="0" cap="none" spc="0" dirty="0">
              <a:ln w="0"/>
              <a:solidFill>
                <a:srgbClr val="1221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E7B0D-9ED9-4564-B3BD-1DA1270A40A6}"/>
              </a:ext>
            </a:extLst>
          </p:cNvPr>
          <p:cNvSpPr/>
          <p:nvPr/>
        </p:nvSpPr>
        <p:spPr>
          <a:xfrm>
            <a:off x="8359632" y="3286517"/>
            <a:ext cx="3177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4C80C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ASSISTANT</a:t>
            </a:r>
            <a:endParaRPr lang="en-US" sz="5400" b="0" cap="none" spc="0" dirty="0">
              <a:ln w="0"/>
              <a:solidFill>
                <a:srgbClr val="4C80C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E0577-C007-47B4-8EA5-AE4E88F92DE6}"/>
              </a:ext>
            </a:extLst>
          </p:cNvPr>
          <p:cNvSpPr/>
          <p:nvPr/>
        </p:nvSpPr>
        <p:spPr>
          <a:xfrm rot="20259527">
            <a:off x="9419505" y="3748182"/>
            <a:ext cx="71686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8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6BED0-5CB7-4A3E-B390-E5036E496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t="9436" r="35386" b="9538"/>
          <a:stretch/>
        </p:blipFill>
        <p:spPr>
          <a:xfrm>
            <a:off x="787791" y="337624"/>
            <a:ext cx="7666892" cy="555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1B62-95DE-40CD-8F1B-9ED896C81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2" t="22974" r="5615" b="18975"/>
          <a:stretch/>
        </p:blipFill>
        <p:spPr>
          <a:xfrm>
            <a:off x="8623495" y="1575582"/>
            <a:ext cx="3376246" cy="39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B4F103-ED70-4703-8CAC-F5D00BDD2449}"/>
              </a:ext>
            </a:extLst>
          </p:cNvPr>
          <p:cNvGrpSpPr/>
          <p:nvPr/>
        </p:nvGrpSpPr>
        <p:grpSpPr>
          <a:xfrm>
            <a:off x="1427777" y="1450336"/>
            <a:ext cx="7097244" cy="1754208"/>
            <a:chOff x="1427777" y="1450336"/>
            <a:chExt cx="7097244" cy="17542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626772-304E-41A9-A5D8-E127254B0706}"/>
                </a:ext>
              </a:extLst>
            </p:cNvPr>
            <p:cNvSpPr/>
            <p:nvPr/>
          </p:nvSpPr>
          <p:spPr>
            <a:xfrm>
              <a:off x="1730326" y="1688123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D664CD40-C262-4899-BFDC-6C32E72DC428}"/>
                </a:ext>
              </a:extLst>
            </p:cNvPr>
            <p:cNvSpPr/>
            <p:nvPr/>
          </p:nvSpPr>
          <p:spPr>
            <a:xfrm rot="10800000">
              <a:off x="4793356" y="2281214"/>
              <a:ext cx="678976" cy="923330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rgbClr val="12214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EED79F-00F8-4338-9E48-002A34D03A1F}"/>
                </a:ext>
              </a:extLst>
            </p:cNvPr>
            <p:cNvSpPr/>
            <p:nvPr/>
          </p:nvSpPr>
          <p:spPr>
            <a:xfrm>
              <a:off x="3280853" y="1795147"/>
              <a:ext cx="369364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ONE MEETING ASSISTANT</a:t>
              </a:r>
            </a:p>
          </p:txBody>
        </p:sp>
        <p:pic>
          <p:nvPicPr>
            <p:cNvPr id="5" name="Picture 2" descr="AI Meeting Assistant | LIFEdata AI Conversational AI : LIFEdata AI">
              <a:extLst>
                <a:ext uri="{FF2B5EF4-FFF2-40B4-BE49-F238E27FC236}">
                  <a16:creationId xmlns:a16="http://schemas.microsoft.com/office/drawing/2014/main" id="{84C43199-C791-41E9-AA99-530F682F9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777" y="1450336"/>
              <a:ext cx="1540505" cy="109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8A219C-F113-4219-B9CD-FE16FCB78E95}"/>
                </a:ext>
              </a:extLst>
            </p:cNvPr>
            <p:cNvSpPr/>
            <p:nvPr/>
          </p:nvSpPr>
          <p:spPr>
            <a:xfrm>
              <a:off x="4931145" y="2233408"/>
              <a:ext cx="3930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42F9F-FE05-40EC-AA11-BF3C6BE5BF26}"/>
              </a:ext>
            </a:extLst>
          </p:cNvPr>
          <p:cNvGrpSpPr/>
          <p:nvPr/>
        </p:nvGrpSpPr>
        <p:grpSpPr>
          <a:xfrm>
            <a:off x="1926853" y="2631538"/>
            <a:ext cx="6794695" cy="1594923"/>
            <a:chOff x="2074984" y="2869323"/>
            <a:chExt cx="6794695" cy="1594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02315F-39F7-4B31-93D1-108C9273D293}"/>
                </a:ext>
              </a:extLst>
            </p:cNvPr>
            <p:cNvSpPr/>
            <p:nvPr/>
          </p:nvSpPr>
          <p:spPr>
            <a:xfrm>
              <a:off x="2074984" y="3666785"/>
              <a:ext cx="6794695" cy="737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122142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4C9B61-76F5-49A3-9D3A-FC8942776E4A}"/>
                </a:ext>
              </a:extLst>
            </p:cNvPr>
            <p:cNvSpPr/>
            <p:nvPr/>
          </p:nvSpPr>
          <p:spPr>
            <a:xfrm>
              <a:off x="2286038" y="3773810"/>
              <a:ext cx="529023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CREATED WITH PYTHON, KIVY &amp; JSON</a:t>
              </a:r>
              <a:endPara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D94014-FEC4-42FA-856B-7E5794FDC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6889" y1="58000" x2="54667" y2="57556"/>
                          <a14:foregroundMark x1="54667" y1="57556" x2="54778" y2="5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96"/>
            <a:stretch/>
          </p:blipFill>
          <p:spPr>
            <a:xfrm>
              <a:off x="7348821" y="2869323"/>
              <a:ext cx="1520858" cy="1594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1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41D385-6320-409E-96E6-A6D992F5341C}"/>
              </a:ext>
            </a:extLst>
          </p:cNvPr>
          <p:cNvGrpSpPr/>
          <p:nvPr/>
        </p:nvGrpSpPr>
        <p:grpSpPr>
          <a:xfrm>
            <a:off x="-133962" y="0"/>
            <a:ext cx="6858000" cy="6858000"/>
            <a:chOff x="1541585" y="0"/>
            <a:chExt cx="6858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97E6F1-10ED-46B3-B3E8-B05186A266A8}"/>
                </a:ext>
              </a:extLst>
            </p:cNvPr>
            <p:cNvSpPr/>
            <p:nvPr/>
          </p:nvSpPr>
          <p:spPr>
            <a:xfrm>
              <a:off x="2757268" y="2039815"/>
              <a:ext cx="4135901" cy="3291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ACE23-3736-435F-AD79-2ACD52B6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33" b="92889" l="5222" r="93000">
                          <a14:foregroundMark x1="9333" y1="46778" x2="8889" y2="49889"/>
                          <a14:foregroundMark x1="49556" y1="7556" x2="42333" y2="8000"/>
                          <a14:foregroundMark x1="42333" y1="8000" x2="49778" y2="6556"/>
                          <a14:foregroundMark x1="49778" y1="6556" x2="57333" y2="8556"/>
                          <a14:foregroundMark x1="57333" y1="8556" x2="58333" y2="9444"/>
                          <a14:foregroundMark x1="91111" y1="38778" x2="93222" y2="55000"/>
                          <a14:foregroundMark x1="5778" y1="46333" x2="5444" y2="50444"/>
                          <a14:foregroundMark x1="37222" y1="91333" x2="52333" y2="92889"/>
                          <a14:foregroundMark x1="52333" y1="92889" x2="62000" y2="91111"/>
                          <a14:foregroundMark x1="51556" y1="5333" x2="51000" y2="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585" y="0"/>
              <a:ext cx="6858000" cy="685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B4B43-7721-4F98-B1FA-CF6AE8E033E6}"/>
              </a:ext>
            </a:extLst>
          </p:cNvPr>
          <p:cNvGrpSpPr/>
          <p:nvPr/>
        </p:nvGrpSpPr>
        <p:grpSpPr>
          <a:xfrm>
            <a:off x="7056120" y="0"/>
            <a:ext cx="7833360" cy="7833360"/>
            <a:chOff x="1541585" y="0"/>
            <a:chExt cx="6858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893BA3-2115-4ABC-BCE2-0FC05B620313}"/>
                </a:ext>
              </a:extLst>
            </p:cNvPr>
            <p:cNvSpPr/>
            <p:nvPr/>
          </p:nvSpPr>
          <p:spPr>
            <a:xfrm>
              <a:off x="2757268" y="2039815"/>
              <a:ext cx="4135901" cy="32918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DE6E62-CB57-4081-8725-4C56C5F0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333" b="92889" l="5222" r="93000">
                          <a14:foregroundMark x1="9333" y1="46778" x2="8889" y2="49889"/>
                          <a14:foregroundMark x1="49556" y1="7556" x2="42333" y2="8000"/>
                          <a14:foregroundMark x1="42333" y1="8000" x2="49778" y2="6556"/>
                          <a14:foregroundMark x1="49778" y1="6556" x2="57333" y2="8556"/>
                          <a14:foregroundMark x1="57333" y1="8556" x2="58333" y2="9444"/>
                          <a14:foregroundMark x1="91111" y1="38778" x2="93222" y2="55000"/>
                          <a14:foregroundMark x1="5778" y1="46333" x2="5444" y2="50444"/>
                          <a14:foregroundMark x1="37222" y1="91333" x2="52333" y2="92889"/>
                          <a14:foregroundMark x1="52333" y1="92889" x2="62000" y2="91111"/>
                          <a14:foregroundMark x1="51556" y1="5333" x2="51000" y2="5333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585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31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5ADB9-0378-40DA-879E-508AB4FD2955}"/>
              </a:ext>
            </a:extLst>
          </p:cNvPr>
          <p:cNvGrpSpPr/>
          <p:nvPr/>
        </p:nvGrpSpPr>
        <p:grpSpPr>
          <a:xfrm>
            <a:off x="-651014" y="361840"/>
            <a:ext cx="6858000" cy="6858000"/>
            <a:chOff x="-328246" y="152401"/>
            <a:chExt cx="6858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955291-E6FD-49E9-93D7-109AADE11298}"/>
                </a:ext>
              </a:extLst>
            </p:cNvPr>
            <p:cNvSpPr/>
            <p:nvPr/>
          </p:nvSpPr>
          <p:spPr>
            <a:xfrm>
              <a:off x="728133" y="1456267"/>
              <a:ext cx="4572000" cy="413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10F688-C4A4-4782-BD43-D717580F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000" b="97000" l="3222" r="95667">
                          <a14:foregroundMark x1="13444" y1="35333" x2="20444" y2="48444"/>
                          <a14:foregroundMark x1="50333" y1="41778" x2="46778" y2="49333"/>
                          <a14:foregroundMark x1="46778" y1="49333" x2="53889" y2="43889"/>
                          <a14:foregroundMark x1="53889" y1="43889" x2="48556" y2="39111"/>
                          <a14:foregroundMark x1="48556" y1="39111" x2="41889" y2="42222"/>
                          <a14:foregroundMark x1="41889" y1="42222" x2="42889" y2="49444"/>
                          <a14:foregroundMark x1="42889" y1="49444" x2="52333" y2="47556"/>
                          <a14:foregroundMark x1="52333" y1="47556" x2="53000" y2="46222"/>
                          <a14:foregroundMark x1="47556" y1="40778" x2="39667" y2="45778"/>
                          <a14:foregroundMark x1="39667" y1="45778" x2="41667" y2="54000"/>
                          <a14:foregroundMark x1="41667" y1="54000" x2="50556" y2="48778"/>
                          <a14:foregroundMark x1="50556" y1="48778" x2="46778" y2="41222"/>
                          <a14:foregroundMark x1="46778" y1="41222" x2="39000" y2="41222"/>
                          <a14:foregroundMark x1="39000" y1="41222" x2="35333" y2="48778"/>
                          <a14:foregroundMark x1="35333" y1="48778" x2="42444" y2="52000"/>
                          <a14:foregroundMark x1="42444" y1="52000" x2="50889" y2="47444"/>
                          <a14:foregroundMark x1="50889" y1="47444" x2="55333" y2="40444"/>
                          <a14:foregroundMark x1="55333" y1="40444" x2="42111" y2="50889"/>
                          <a14:foregroundMark x1="42111" y1="50889" x2="48778" y2="51889"/>
                          <a14:foregroundMark x1="57444" y1="11333" x2="40111" y2="15444"/>
                          <a14:foregroundMark x1="40111" y1="15444" x2="31444" y2="21222"/>
                          <a14:foregroundMark x1="31444" y1="21222" x2="21222" y2="46667"/>
                          <a14:foregroundMark x1="21222" y1="46667" x2="21556" y2="58222"/>
                          <a14:foregroundMark x1="21556" y1="58222" x2="24778" y2="64556"/>
                          <a14:foregroundMark x1="24778" y1="64556" x2="37889" y2="76000"/>
                          <a14:foregroundMark x1="37889" y1="76000" x2="56778" y2="82111"/>
                          <a14:foregroundMark x1="56778" y1="82111" x2="73889" y2="80889"/>
                          <a14:foregroundMark x1="73889" y1="80889" x2="80111" y2="74667"/>
                          <a14:foregroundMark x1="80111" y1="74667" x2="80889" y2="27889"/>
                          <a14:foregroundMark x1="80889" y1="27889" x2="58667" y2="10111"/>
                          <a14:foregroundMark x1="58667" y1="10111" x2="55000" y2="12889"/>
                          <a14:foregroundMark x1="39667" y1="13333" x2="29889" y2="15222"/>
                          <a14:foregroundMark x1="29889" y1="15222" x2="12111" y2="31556"/>
                          <a14:foregroundMark x1="12111" y1="31556" x2="10778" y2="41778"/>
                          <a14:foregroundMark x1="10778" y1="41778" x2="12778" y2="49333"/>
                          <a14:foregroundMark x1="12778" y1="49333" x2="11889" y2="66222"/>
                          <a14:foregroundMark x1="11889" y1="66222" x2="23889" y2="81000"/>
                          <a14:foregroundMark x1="23889" y1="81000" x2="34111" y2="85222"/>
                          <a14:foregroundMark x1="34111" y1="85222" x2="58556" y2="86889"/>
                          <a14:foregroundMark x1="58556" y1="86889" x2="66333" y2="85667"/>
                          <a14:foregroundMark x1="66333" y1="85667" x2="49556" y2="74556"/>
                          <a14:foregroundMark x1="49556" y1="74556" x2="56111" y2="69444"/>
                          <a14:foregroundMark x1="56111" y1="69444" x2="60222" y2="76222"/>
                          <a14:foregroundMark x1="60222" y1="76222" x2="69778" y2="80222"/>
                          <a14:foregroundMark x1="69778" y1="80222" x2="77222" y2="80111"/>
                          <a14:foregroundMark x1="77222" y1="80111" x2="82667" y2="72000"/>
                          <a14:foregroundMark x1="82667" y1="72000" x2="81889" y2="63667"/>
                          <a14:foregroundMark x1="81889" y1="63667" x2="69556" y2="52333"/>
                          <a14:foregroundMark x1="69556" y1="52333" x2="78111" y2="51667"/>
                          <a14:foregroundMark x1="78111" y1="51667" x2="84444" y2="55000"/>
                          <a14:foregroundMark x1="84444" y1="55000" x2="92333" y2="53667"/>
                          <a14:foregroundMark x1="92333" y1="53667" x2="89444" y2="45556"/>
                          <a14:foregroundMark x1="89444" y1="45556" x2="84111" y2="40667"/>
                          <a14:foregroundMark x1="84111" y1="40667" x2="74000" y2="39667"/>
                          <a14:foregroundMark x1="74000" y1="39667" x2="72778" y2="30556"/>
                          <a14:foregroundMark x1="72778" y1="30556" x2="80111" y2="27889"/>
                          <a14:foregroundMark x1="80111" y1="27889" x2="72000" y2="23111"/>
                          <a14:foregroundMark x1="72000" y1="23111" x2="63778" y2="23222"/>
                          <a14:foregroundMark x1="63778" y1="23222" x2="63444" y2="14444"/>
                          <a14:foregroundMark x1="63444" y1="14444" x2="57778" y2="10111"/>
                          <a14:foregroundMark x1="57778" y1="10111" x2="51222" y2="13444"/>
                          <a14:foregroundMark x1="51222" y1="13444" x2="48889" y2="20444"/>
                          <a14:foregroundMark x1="48889" y1="20444" x2="44444" y2="13889"/>
                          <a14:foregroundMark x1="44444" y1="13889" x2="38000" y2="10222"/>
                          <a14:foregroundMark x1="38000" y1="10222" x2="24667" y2="17889"/>
                          <a14:foregroundMark x1="24667" y1="17889" x2="23222" y2="25889"/>
                          <a14:foregroundMark x1="23222" y1="25889" x2="11111" y2="39333"/>
                          <a14:foregroundMark x1="11111" y1="39333" x2="14667" y2="46111"/>
                          <a14:foregroundMark x1="14667" y1="46111" x2="11333" y2="53667"/>
                          <a14:foregroundMark x1="11333" y1="53667" x2="14333" y2="62667"/>
                          <a14:foregroundMark x1="14333" y1="62667" x2="10000" y2="69667"/>
                          <a14:foregroundMark x1="10000" y1="69667" x2="17667" y2="72667"/>
                          <a14:foregroundMark x1="17667" y1="72667" x2="24556" y2="72444"/>
                          <a14:foregroundMark x1="24556" y1="72444" x2="22111" y2="83000"/>
                          <a14:foregroundMark x1="22111" y1="83000" x2="29000" y2="87889"/>
                          <a14:foregroundMark x1="29000" y1="87889" x2="38333" y2="90222"/>
                          <a14:foregroundMark x1="38333" y1="90222" x2="41111" y2="82667"/>
                          <a14:foregroundMark x1="41111" y1="82667" x2="38889" y2="89556"/>
                          <a14:foregroundMark x1="38889" y1="89556" x2="47222" y2="85667"/>
                          <a14:foregroundMark x1="47222" y1="85667" x2="31667" y2="62000"/>
                          <a14:foregroundMark x1="31667" y1="62000" x2="42556" y2="67333"/>
                          <a14:foregroundMark x1="42556" y1="67333" x2="50889" y2="67444"/>
                          <a14:foregroundMark x1="50889" y1="67444" x2="53778" y2="65889"/>
                          <a14:foregroundMark x1="8111" y1="35333" x2="5667" y2="42222"/>
                          <a14:foregroundMark x1="5667" y1="42222" x2="6889" y2="59000"/>
                          <a14:foregroundMark x1="6889" y1="59000" x2="9778" y2="63222"/>
                          <a14:foregroundMark x1="37889" y1="93778" x2="53778" y2="95111"/>
                          <a14:foregroundMark x1="53778" y1="95111" x2="60889" y2="93222"/>
                          <a14:foregroundMark x1="60889" y1="93222" x2="61111" y2="92556"/>
                          <a14:foregroundMark x1="93778" y1="40222" x2="95667" y2="54333"/>
                          <a14:foregroundMark x1="41889" y1="5667" x2="49556" y2="5222"/>
                          <a14:foregroundMark x1="49556" y1="5222" x2="51556" y2="5222"/>
                          <a14:foregroundMark x1="3667" y1="50333" x2="3333" y2="50333"/>
                          <a14:foregroundMark x1="51778" y1="96556" x2="51778" y2="97000"/>
                        </a14:backgroundRemoval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246" y="152401"/>
              <a:ext cx="6858000" cy="6858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D15A27-4BA2-4B49-8B6F-96EEC3B7D612}"/>
              </a:ext>
            </a:extLst>
          </p:cNvPr>
          <p:cNvGrpSpPr/>
          <p:nvPr/>
        </p:nvGrpSpPr>
        <p:grpSpPr>
          <a:xfrm>
            <a:off x="5449141" y="-99790"/>
            <a:ext cx="3530991" cy="3530991"/>
            <a:chOff x="5449141" y="-99790"/>
            <a:chExt cx="3530991" cy="35309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38B036-8AE3-4112-842A-E44CE0FD88B9}"/>
                </a:ext>
              </a:extLst>
            </p:cNvPr>
            <p:cNvGrpSpPr/>
            <p:nvPr/>
          </p:nvGrpSpPr>
          <p:grpSpPr>
            <a:xfrm>
              <a:off x="5449141" y="-99790"/>
              <a:ext cx="3530991" cy="3530991"/>
              <a:chOff x="-133962" y="0"/>
              <a:chExt cx="6858000" cy="6858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2D88BD5-E81D-4358-B6DD-EA44CBE1C16B}"/>
                  </a:ext>
                </a:extLst>
              </p:cNvPr>
              <p:cNvGrpSpPr/>
              <p:nvPr/>
            </p:nvGrpSpPr>
            <p:grpSpPr>
              <a:xfrm>
                <a:off x="-133962" y="0"/>
                <a:ext cx="6858000" cy="6858000"/>
                <a:chOff x="1541585" y="0"/>
                <a:chExt cx="6858000" cy="685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4A46578-8F06-44F7-A478-257A69101372}"/>
                    </a:ext>
                  </a:extLst>
                </p:cNvPr>
                <p:cNvSpPr/>
                <p:nvPr/>
              </p:nvSpPr>
              <p:spPr>
                <a:xfrm>
                  <a:off x="2757268" y="2039815"/>
                  <a:ext cx="4135901" cy="32918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5BC7200D-3299-48D5-AE48-11FD7E2F08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33" b="92889" l="5222" r="93000">
                              <a14:foregroundMark x1="9333" y1="46778" x2="8889" y2="49889"/>
                              <a14:foregroundMark x1="49556" y1="7556" x2="42333" y2="8000"/>
                              <a14:foregroundMark x1="42333" y1="8000" x2="49778" y2="6556"/>
                              <a14:foregroundMark x1="49778" y1="6556" x2="57333" y2="8556"/>
                              <a14:foregroundMark x1="57333" y1="8556" x2="58333" y2="9444"/>
                              <a14:foregroundMark x1="91111" y1="38778" x2="93222" y2="55000"/>
                              <a14:foregroundMark x1="5778" y1="46333" x2="5444" y2="50444"/>
                              <a14:foregroundMark x1="37222" y1="91333" x2="52333" y2="92889"/>
                              <a14:foregroundMark x1="52333" y1="92889" x2="62000" y2="91111"/>
                              <a14:foregroundMark x1="51556" y1="5333" x2="51000" y2="5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1585" y="0"/>
                  <a:ext cx="6858000" cy="6858000"/>
                </a:xfrm>
                <a:prstGeom prst="rect">
                  <a:avLst/>
                </a:prstGeom>
              </p:spPr>
            </p:pic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F8183D-0ABD-4049-B451-4AB976267577}"/>
                  </a:ext>
                </a:extLst>
              </p:cNvPr>
              <p:cNvSpPr/>
              <p:nvPr/>
            </p:nvSpPr>
            <p:spPr>
              <a:xfrm>
                <a:off x="1350498" y="1744394"/>
                <a:ext cx="3812345" cy="3530991"/>
              </a:xfrm>
              <a:prstGeom prst="ellipse">
                <a:avLst/>
              </a:prstGeom>
              <a:solidFill>
                <a:srgbClr val="2BA6E1"/>
              </a:solidFill>
              <a:ln>
                <a:solidFill>
                  <a:srgbClr val="2BA6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77D40-E08B-4472-91AE-AA3A035E2BE6}"/>
                </a:ext>
              </a:extLst>
            </p:cNvPr>
            <p:cNvSpPr/>
            <p:nvPr/>
          </p:nvSpPr>
          <p:spPr>
            <a:xfrm>
              <a:off x="5702538" y="1111707"/>
              <a:ext cx="2874505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dirty="0">
                  <a:ln w="0"/>
                  <a:latin typeface="Bahnschrift Light SemiCondensed" panose="020B0502040204020203" pitchFamily="34" charset="0"/>
                </a:rPr>
                <a:t>SEARCH</a:t>
              </a:r>
              <a:endParaRPr lang="en-US" sz="6600" b="0" cap="none" spc="0" dirty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FECB28-AB3C-4371-92DD-AAFCDBF6A027}"/>
              </a:ext>
            </a:extLst>
          </p:cNvPr>
          <p:cNvGrpSpPr/>
          <p:nvPr/>
        </p:nvGrpSpPr>
        <p:grpSpPr>
          <a:xfrm>
            <a:off x="6996587" y="3327009"/>
            <a:ext cx="3530991" cy="3530991"/>
            <a:chOff x="6996587" y="3327009"/>
            <a:chExt cx="3530991" cy="35309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D929773-6006-49BE-A8DF-BA7ED3FE7F3B}"/>
                </a:ext>
              </a:extLst>
            </p:cNvPr>
            <p:cNvGrpSpPr/>
            <p:nvPr/>
          </p:nvGrpSpPr>
          <p:grpSpPr>
            <a:xfrm>
              <a:off x="6996587" y="3327009"/>
              <a:ext cx="3530991" cy="3530991"/>
              <a:chOff x="-133962" y="0"/>
              <a:chExt cx="6858000" cy="6858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BD2EA8-EF21-41F3-BCBF-641D8F04A729}"/>
                  </a:ext>
                </a:extLst>
              </p:cNvPr>
              <p:cNvGrpSpPr/>
              <p:nvPr/>
            </p:nvGrpSpPr>
            <p:grpSpPr>
              <a:xfrm>
                <a:off x="-133962" y="0"/>
                <a:ext cx="6858000" cy="6858000"/>
                <a:chOff x="1541585" y="0"/>
                <a:chExt cx="6858000" cy="6858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4522D4-07C4-456D-BA79-CC0A684ED694}"/>
                    </a:ext>
                  </a:extLst>
                </p:cNvPr>
                <p:cNvSpPr/>
                <p:nvPr/>
              </p:nvSpPr>
              <p:spPr>
                <a:xfrm>
                  <a:off x="2757268" y="2039815"/>
                  <a:ext cx="4135901" cy="32918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B68F951B-057A-430A-B808-498CD804B8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5333" b="92889" l="5222" r="93000">
                              <a14:foregroundMark x1="9333" y1="46778" x2="8889" y2="49889"/>
                              <a14:foregroundMark x1="49556" y1="7556" x2="42333" y2="8000"/>
                              <a14:foregroundMark x1="42333" y1="8000" x2="49778" y2="6556"/>
                              <a14:foregroundMark x1="49778" y1="6556" x2="57333" y2="8556"/>
                              <a14:foregroundMark x1="57333" y1="8556" x2="58333" y2="9444"/>
                              <a14:foregroundMark x1="91111" y1="38778" x2="93222" y2="55000"/>
                              <a14:foregroundMark x1="5778" y1="46333" x2="5444" y2="50444"/>
                              <a14:foregroundMark x1="37222" y1="91333" x2="52333" y2="92889"/>
                              <a14:foregroundMark x1="52333" y1="92889" x2="62000" y2="91111"/>
                              <a14:foregroundMark x1="51556" y1="5333" x2="51000" y2="5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1585" y="0"/>
                  <a:ext cx="6858000" cy="6858000"/>
                </a:xfrm>
                <a:prstGeom prst="rect">
                  <a:avLst/>
                </a:prstGeom>
              </p:spPr>
            </p:pic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302A620-6811-4A98-87F7-20FA8CEC30E3}"/>
                  </a:ext>
                </a:extLst>
              </p:cNvPr>
              <p:cNvSpPr/>
              <p:nvPr/>
            </p:nvSpPr>
            <p:spPr>
              <a:xfrm>
                <a:off x="1350498" y="1744394"/>
                <a:ext cx="3812345" cy="3530991"/>
              </a:xfrm>
              <a:prstGeom prst="ellipse">
                <a:avLst/>
              </a:prstGeom>
              <a:solidFill>
                <a:srgbClr val="2BA6E1"/>
              </a:solidFill>
              <a:ln>
                <a:solidFill>
                  <a:srgbClr val="2BA6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7D0DCD-A75C-4273-9D09-9F2B8EFF8A1C}"/>
                </a:ext>
              </a:extLst>
            </p:cNvPr>
            <p:cNvSpPr/>
            <p:nvPr/>
          </p:nvSpPr>
          <p:spPr>
            <a:xfrm>
              <a:off x="7466695" y="4161480"/>
              <a:ext cx="2590774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tx1"/>
                  </a:solidFill>
                  <a:latin typeface="Bahnschrift Light SemiCondensed" panose="020B0502040204020203" pitchFamily="34" charset="0"/>
                </a:rPr>
                <a:t>ADD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226C58-E952-4C60-826D-E5D830E682B8}"/>
              </a:ext>
            </a:extLst>
          </p:cNvPr>
          <p:cNvGrpSpPr/>
          <p:nvPr/>
        </p:nvGrpSpPr>
        <p:grpSpPr>
          <a:xfrm>
            <a:off x="9029547" y="-101991"/>
            <a:ext cx="3530991" cy="3530991"/>
            <a:chOff x="-133962" y="0"/>
            <a:chExt cx="6858000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774AD54-FA75-474F-B853-7D96147A4BC8}"/>
                </a:ext>
              </a:extLst>
            </p:cNvPr>
            <p:cNvGrpSpPr/>
            <p:nvPr/>
          </p:nvGrpSpPr>
          <p:grpSpPr>
            <a:xfrm>
              <a:off x="-133962" y="0"/>
              <a:ext cx="6858000" cy="6858000"/>
              <a:chOff x="1541585" y="0"/>
              <a:chExt cx="6858000" cy="6858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D71774-6894-4C46-A81D-5917370237D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8E3BDD-FB68-4B3A-BA6E-F42CE76F7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266E2F4-0925-48AF-8AD5-18F718E648FE}"/>
                </a:ext>
              </a:extLst>
            </p:cNvPr>
            <p:cNvSpPr/>
            <p:nvPr/>
          </p:nvSpPr>
          <p:spPr>
            <a:xfrm>
              <a:off x="1350498" y="1744394"/>
              <a:ext cx="3812345" cy="3530991"/>
            </a:xfrm>
            <a:prstGeom prst="ellipse">
              <a:avLst/>
            </a:prstGeom>
            <a:solidFill>
              <a:srgbClr val="2BA6E1"/>
            </a:solidFill>
            <a:ln>
              <a:solidFill>
                <a:srgbClr val="2BA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42DCF-55CE-46C7-815D-66138323DF75}"/>
              </a:ext>
            </a:extLst>
          </p:cNvPr>
          <p:cNvSpPr/>
          <p:nvPr/>
        </p:nvSpPr>
        <p:spPr>
          <a:xfrm>
            <a:off x="9369294" y="878674"/>
            <a:ext cx="28119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latin typeface="Bahnschrift Light SemiCondensed" panose="020B0502040204020203" pitchFamily="34" charset="0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38715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C0F3D-C986-4BAE-91D1-31AB089E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22" y="-101991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71E7B8-E45E-4766-A2E6-9CEF487A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A8237C-0A08-447B-A092-2F24B95CF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5" y="539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9716D5-935C-4CA1-A413-85510E8D2A27}"/>
              </a:ext>
            </a:extLst>
          </p:cNvPr>
          <p:cNvGrpSpPr/>
          <p:nvPr/>
        </p:nvGrpSpPr>
        <p:grpSpPr>
          <a:xfrm>
            <a:off x="7991391" y="916469"/>
            <a:ext cx="3695114" cy="3695114"/>
            <a:chOff x="188742" y="138328"/>
            <a:chExt cx="3695114" cy="36951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EA3FA2-E38C-4435-AE64-82F76F119141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EFD7326-8F4C-4BFC-B533-1E7F9BAE9597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4624986-491B-465E-9E28-A7ADBF73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90BAF9-F561-4E6D-B42F-7BAD55D55584}"/>
                </a:ext>
              </a:extLst>
            </p:cNvPr>
            <p:cNvSpPr/>
            <p:nvPr/>
          </p:nvSpPr>
          <p:spPr>
            <a:xfrm>
              <a:off x="812798" y="1385720"/>
              <a:ext cx="2447001" cy="1200329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DAILY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E07975-816D-4DA3-847A-E109210D076B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39F7-9D7D-480C-828D-55859B9C21CC}"/>
              </a:ext>
            </a:extLst>
          </p:cNvPr>
          <p:cNvGrpSpPr/>
          <p:nvPr/>
        </p:nvGrpSpPr>
        <p:grpSpPr>
          <a:xfrm>
            <a:off x="-3896009" y="-466701"/>
            <a:ext cx="3695114" cy="3695114"/>
            <a:chOff x="188742" y="138328"/>
            <a:chExt cx="3695114" cy="369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701886-4E16-4D73-AA47-F6F3A6C7D6F8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D3339D-4FE6-49B0-A5FF-2FDB875CDE09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474B0ED-CC3B-4562-A50E-7389D5589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1740C-B029-4EBB-BC28-672F6FB8B5F5}"/>
                </a:ext>
              </a:extLst>
            </p:cNvPr>
            <p:cNvSpPr/>
            <p:nvPr/>
          </p:nvSpPr>
          <p:spPr>
            <a:xfrm>
              <a:off x="812798" y="1385720"/>
              <a:ext cx="2447001" cy="1200329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DAILY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F11F52-C43D-4B4B-BCB2-7E6EC692012A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20C7FF-91C5-4AE6-8CD2-ED68D8C182D7}"/>
              </a:ext>
            </a:extLst>
          </p:cNvPr>
          <p:cNvGrpSpPr/>
          <p:nvPr/>
        </p:nvGrpSpPr>
        <p:grpSpPr>
          <a:xfrm>
            <a:off x="331512" y="3055034"/>
            <a:ext cx="3695114" cy="3695114"/>
            <a:chOff x="188742" y="138328"/>
            <a:chExt cx="3695114" cy="36951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8FCBF2-65C8-4643-BF25-B210B304260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89263A2-CD81-459B-9B8C-4B218D7FC6F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61A652F-3C80-4D59-91F4-6B583053F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1467BB-C1A4-4AC4-8AD7-E8D96230B1A2}"/>
                </a:ext>
              </a:extLst>
            </p:cNvPr>
            <p:cNvSpPr/>
            <p:nvPr/>
          </p:nvSpPr>
          <p:spPr>
            <a:xfrm>
              <a:off x="572155" y="1478053"/>
              <a:ext cx="2928288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WEEKLY</a:t>
              </a:r>
              <a:endPara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C0DA32-03EE-4C74-ABA3-4C23FBA52B8E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A81D4A-29F2-4F9A-B0F1-92F6B82B13AC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DD28AE-85E7-408C-9722-C5A607A633F4}"/>
              </a:ext>
            </a:extLst>
          </p:cNvPr>
          <p:cNvGrpSpPr/>
          <p:nvPr/>
        </p:nvGrpSpPr>
        <p:grpSpPr>
          <a:xfrm>
            <a:off x="4126098" y="2105250"/>
            <a:ext cx="3695114" cy="3695114"/>
            <a:chOff x="188742" y="138328"/>
            <a:chExt cx="3695114" cy="36951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09778-BA09-423E-9CE3-AFA9D7D1A01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3A1673-C70D-48C9-9B0B-E3365CCD1CC1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8429BA9-839E-43E7-A767-4AE45F2B8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5C00C0-D704-4686-BB09-350D177B1A1F}"/>
                </a:ext>
              </a:extLst>
            </p:cNvPr>
            <p:cNvSpPr/>
            <p:nvPr/>
          </p:nvSpPr>
          <p:spPr>
            <a:xfrm>
              <a:off x="572155" y="1478053"/>
              <a:ext cx="2928288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WEEKLY</a:t>
              </a:r>
              <a:endPara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AB1C7C-9F08-461E-90AB-B1C0D6C21035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020127-D7A7-46B3-AF0A-5C7F5FB5C1C6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69E352-C013-4703-971F-7F68361292E8}"/>
              </a:ext>
            </a:extLst>
          </p:cNvPr>
          <p:cNvGrpSpPr/>
          <p:nvPr/>
        </p:nvGrpSpPr>
        <p:grpSpPr>
          <a:xfrm>
            <a:off x="1085998" y="-412170"/>
            <a:ext cx="3695114" cy="3695114"/>
            <a:chOff x="188742" y="138328"/>
            <a:chExt cx="3695114" cy="36951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CDEFB18-41C3-4920-A820-58C61438D670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AA97C6-BA19-43F1-B8C7-80A4F2457E14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0A8D32-30BA-47D8-AC1F-C7A03579E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A8E1D4-189A-4D13-A5E5-DE4E74C4720A}"/>
                </a:ext>
              </a:extLst>
            </p:cNvPr>
            <p:cNvSpPr/>
            <p:nvPr/>
          </p:nvSpPr>
          <p:spPr>
            <a:xfrm>
              <a:off x="636570" y="1568169"/>
              <a:ext cx="2799457" cy="830997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ONE-TIME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FFA6E9-1229-46AA-AF05-C8885F2ED027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74F01E-6788-47AE-A20A-143127299EC6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FC0666A-C6AB-48C2-A8EA-5CF3279D7FE0}"/>
              </a:ext>
            </a:extLst>
          </p:cNvPr>
          <p:cNvGrpSpPr/>
          <p:nvPr/>
        </p:nvGrpSpPr>
        <p:grpSpPr>
          <a:xfrm>
            <a:off x="7603357" y="4154093"/>
            <a:ext cx="3695114" cy="3695114"/>
            <a:chOff x="188742" y="138328"/>
            <a:chExt cx="3695114" cy="36951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DF3069-ED07-4158-B9BE-8FC2EDD06252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F148AE-67E7-472F-A910-7F67C058FCE4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81BA259-EE20-455A-ACC2-27FA357ED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8D4D9C-B8D3-464C-83A2-299C897C2AA1}"/>
                </a:ext>
              </a:extLst>
            </p:cNvPr>
            <p:cNvSpPr/>
            <p:nvPr/>
          </p:nvSpPr>
          <p:spPr>
            <a:xfrm>
              <a:off x="636570" y="1568169"/>
              <a:ext cx="2799457" cy="830997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ONE-TIME</a:t>
              </a:r>
              <a:endPara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D5A92D-93D5-45B3-8137-E5B67A74222A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DA8714-5C5C-4214-BBF5-8288DEEBF816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3CB306-0710-46D1-9297-41BB833E51BB}"/>
              </a:ext>
            </a:extLst>
          </p:cNvPr>
          <p:cNvGrpSpPr/>
          <p:nvPr/>
        </p:nvGrpSpPr>
        <p:grpSpPr>
          <a:xfrm>
            <a:off x="-4198351" y="5410422"/>
            <a:ext cx="2623871" cy="2623871"/>
            <a:chOff x="-4198351" y="5410422"/>
            <a:chExt cx="2623871" cy="262387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1D08A9-9620-4C18-AFD2-D73E1AC26B90}"/>
                </a:ext>
              </a:extLst>
            </p:cNvPr>
            <p:cNvGrpSpPr/>
            <p:nvPr/>
          </p:nvGrpSpPr>
          <p:grpSpPr>
            <a:xfrm>
              <a:off x="-4198351" y="5410422"/>
              <a:ext cx="2623871" cy="2623871"/>
              <a:chOff x="1445017" y="206843"/>
              <a:chExt cx="6858000" cy="6858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B36273-1EA1-4B10-A51D-368F20B3DC6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694F45FE-A6BD-47E7-A431-77F70A41E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17" y="206843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0BA9EF-751C-45B7-A7F0-1A3C874E610F}"/>
                </a:ext>
              </a:extLst>
            </p:cNvPr>
            <p:cNvSpPr/>
            <p:nvPr/>
          </p:nvSpPr>
          <p:spPr>
            <a:xfrm>
              <a:off x="-3487923" y="5722626"/>
              <a:ext cx="1167637" cy="1862048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" panose="020B0502040204020203" pitchFamily="34" charset="0"/>
                </a:rPr>
                <a:t>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52865B-DD51-4582-B57D-C5C5D71F7BE6}"/>
              </a:ext>
            </a:extLst>
          </p:cNvPr>
          <p:cNvGrpSpPr/>
          <p:nvPr/>
        </p:nvGrpSpPr>
        <p:grpSpPr>
          <a:xfrm>
            <a:off x="-1637345" y="5873217"/>
            <a:ext cx="2623871" cy="2623871"/>
            <a:chOff x="-4161404" y="5331284"/>
            <a:chExt cx="2623871" cy="262387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71D19A-B0BC-42A5-8507-27DC3260261D}"/>
                </a:ext>
              </a:extLst>
            </p:cNvPr>
            <p:cNvGrpSpPr/>
            <p:nvPr/>
          </p:nvGrpSpPr>
          <p:grpSpPr>
            <a:xfrm>
              <a:off x="-4161404" y="5331284"/>
              <a:ext cx="2623871" cy="2623871"/>
              <a:chOff x="1541585" y="0"/>
              <a:chExt cx="6858000" cy="6858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62755F-CE21-4EB2-89E2-939940529C1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435103F-B2F9-4679-9378-968B357BF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20CFB4C-0B0E-4011-8CAB-381F6138D60C}"/>
                </a:ext>
              </a:extLst>
            </p:cNvPr>
            <p:cNvSpPr/>
            <p:nvPr/>
          </p:nvSpPr>
          <p:spPr>
            <a:xfrm>
              <a:off x="-3413373" y="5712195"/>
              <a:ext cx="1117612" cy="1862048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" panose="020B0502040204020203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3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BA8060-1D65-4D81-95D3-EFE718C72579}"/>
              </a:ext>
            </a:extLst>
          </p:cNvPr>
          <p:cNvGrpSpPr/>
          <p:nvPr/>
        </p:nvGrpSpPr>
        <p:grpSpPr>
          <a:xfrm>
            <a:off x="7990831" y="946538"/>
            <a:ext cx="3695114" cy="3695114"/>
            <a:chOff x="188742" y="138328"/>
            <a:chExt cx="3695114" cy="36951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BEFB10-858B-4858-9FCD-BE228B7BF3F8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8CF4A1-07E0-4EAF-843B-A120E86076F3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BDA525-7F29-49A8-A9B2-405C8C1DD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4FF188-F74D-427A-AD98-42D91F25BF54}"/>
                </a:ext>
              </a:extLst>
            </p:cNvPr>
            <p:cNvSpPr/>
            <p:nvPr/>
          </p:nvSpPr>
          <p:spPr>
            <a:xfrm>
              <a:off x="812798" y="1053159"/>
              <a:ext cx="2447001" cy="1862048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ALL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514615-ED14-40E7-BC90-EFA8848F7711}"/>
              </a:ext>
            </a:extLst>
          </p:cNvPr>
          <p:cNvGrpSpPr/>
          <p:nvPr/>
        </p:nvGrpSpPr>
        <p:grpSpPr>
          <a:xfrm>
            <a:off x="-3896009" y="-466701"/>
            <a:ext cx="3695114" cy="3695114"/>
            <a:chOff x="188742" y="138328"/>
            <a:chExt cx="3695114" cy="36951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CCB45F-904D-4584-A524-F0D97E3AA540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FF0467-980D-4AC4-B3A9-8A59098624BD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3222FC-BD88-46DF-B413-733984FF3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7BD7A-5042-4AC6-8BC3-D80E2934B004}"/>
                </a:ext>
              </a:extLst>
            </p:cNvPr>
            <p:cNvSpPr/>
            <p:nvPr/>
          </p:nvSpPr>
          <p:spPr>
            <a:xfrm>
              <a:off x="812798" y="1054861"/>
              <a:ext cx="2447001" cy="1862048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ALL</a:t>
              </a:r>
              <a:endParaRPr lang="en-US" sz="11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E8EAA2-5FE5-4BA0-AB16-580CF93AB4DB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2C90F0-730D-4D80-B0D9-F8F84C3D464F}"/>
              </a:ext>
            </a:extLst>
          </p:cNvPr>
          <p:cNvGrpSpPr/>
          <p:nvPr/>
        </p:nvGrpSpPr>
        <p:grpSpPr>
          <a:xfrm>
            <a:off x="331512" y="3055034"/>
            <a:ext cx="3695114" cy="3695114"/>
            <a:chOff x="188742" y="138328"/>
            <a:chExt cx="3695114" cy="36951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FF533F-7BEB-47E7-B5F9-F019822B0337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49798B0-882D-4262-82D0-2C4F43B2C4B7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B1BB759-320D-438F-947E-EAD590560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C465DA-04EB-47E8-9537-38FE62478C86}"/>
                </a:ext>
              </a:extLst>
            </p:cNvPr>
            <p:cNvSpPr/>
            <p:nvPr/>
          </p:nvSpPr>
          <p:spPr>
            <a:xfrm>
              <a:off x="622770" y="1201055"/>
              <a:ext cx="2827057" cy="156966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PAST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F9E02-8E7E-421D-97B6-6D4AE790DEEB}"/>
                </a:ext>
              </a:extLst>
            </p:cNvPr>
            <p:cNvSpPr/>
            <p:nvPr/>
          </p:nvSpPr>
          <p:spPr>
            <a:xfrm>
              <a:off x="1648265" y="2493717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ED9884-8485-4421-A2C2-EEB64BA17B74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E01D85-8981-41B8-8B07-F0D891738E2E}"/>
              </a:ext>
            </a:extLst>
          </p:cNvPr>
          <p:cNvGrpSpPr/>
          <p:nvPr/>
        </p:nvGrpSpPr>
        <p:grpSpPr>
          <a:xfrm>
            <a:off x="4126098" y="1788941"/>
            <a:ext cx="3695114" cy="3695114"/>
            <a:chOff x="188742" y="138328"/>
            <a:chExt cx="3695114" cy="369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435561-4D20-4209-B6CF-D6776388B09A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5EC16-DCE5-4C86-B92F-B4812DD667D8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E07FFE-9469-4A79-8140-01299B7D8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D6D310-0426-4C4B-A553-4D0D0E25999C}"/>
                </a:ext>
              </a:extLst>
            </p:cNvPr>
            <p:cNvSpPr/>
            <p:nvPr/>
          </p:nvSpPr>
          <p:spPr>
            <a:xfrm>
              <a:off x="650138" y="1201055"/>
              <a:ext cx="2772322" cy="1569660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PAST</a:t>
              </a:r>
              <a:endPara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DF7F2F-CA42-4399-8340-F0BD5F3729F0}"/>
                </a:ext>
              </a:extLst>
            </p:cNvPr>
            <p:cNvSpPr/>
            <p:nvPr/>
          </p:nvSpPr>
          <p:spPr>
            <a:xfrm>
              <a:off x="2036299" y="1139479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D44DD3-CC6B-494F-9D4A-D2193A5B5E29}"/>
                </a:ext>
              </a:extLst>
            </p:cNvPr>
            <p:cNvSpPr/>
            <p:nvPr/>
          </p:nvSpPr>
          <p:spPr>
            <a:xfrm>
              <a:off x="1749496" y="2649016"/>
              <a:ext cx="996461" cy="362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84A2C-919D-4A81-9729-7BCEAE8A38C9}"/>
              </a:ext>
            </a:extLst>
          </p:cNvPr>
          <p:cNvGrpSpPr/>
          <p:nvPr/>
        </p:nvGrpSpPr>
        <p:grpSpPr>
          <a:xfrm>
            <a:off x="1085998" y="-412170"/>
            <a:ext cx="3695114" cy="3695114"/>
            <a:chOff x="188742" y="138328"/>
            <a:chExt cx="3695114" cy="36951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759A49-4DF4-4E40-A660-B4AC619DE57F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111DA7-20D0-4D6B-9789-34F069C11C8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88ED46D-08CD-4FBB-B62F-7B3856327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323F13-9B28-4B62-9A41-D67EEB5074AB}"/>
                </a:ext>
              </a:extLst>
            </p:cNvPr>
            <p:cNvSpPr/>
            <p:nvPr/>
          </p:nvSpPr>
          <p:spPr>
            <a:xfrm>
              <a:off x="509465" y="1524220"/>
              <a:ext cx="3053668" cy="92333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UPCOMING</a:t>
              </a:r>
              <a:endPara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7D91B-4AD5-4FF8-9E90-B422D2C2F9AA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5BC54E-C7D0-4800-943B-4C1C65359991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ABB083-345D-4E30-8ECB-7EFDE3549556}"/>
              </a:ext>
            </a:extLst>
          </p:cNvPr>
          <p:cNvGrpSpPr/>
          <p:nvPr/>
        </p:nvGrpSpPr>
        <p:grpSpPr>
          <a:xfrm>
            <a:off x="5122559" y="5441466"/>
            <a:ext cx="3695114" cy="3695114"/>
            <a:chOff x="188742" y="138328"/>
            <a:chExt cx="3695114" cy="36951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360634-C2E9-4CC0-8432-3CF080B8FB99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00E19F3-469A-401E-8D39-82F609CFDFFD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D24A09B-9432-48DB-9F81-4E5CED9A8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E47E89-9763-4878-A982-898AD88E97D9}"/>
                </a:ext>
              </a:extLst>
            </p:cNvPr>
            <p:cNvSpPr/>
            <p:nvPr/>
          </p:nvSpPr>
          <p:spPr>
            <a:xfrm>
              <a:off x="514049" y="1524220"/>
              <a:ext cx="3044500" cy="923330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UPCOMING</a:t>
              </a:r>
              <a:endPara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8FB93B-C873-43FF-8CA1-97981EF55F65}"/>
                </a:ext>
              </a:extLst>
            </p:cNvPr>
            <p:cNvSpPr/>
            <p:nvPr/>
          </p:nvSpPr>
          <p:spPr>
            <a:xfrm>
              <a:off x="1648265" y="2399167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57D52-201A-49EB-8A79-D774D07F6554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9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5834DE-A7A0-44D0-B3EF-46CA5EE3FE7B}"/>
              </a:ext>
            </a:extLst>
          </p:cNvPr>
          <p:cNvGrpSpPr/>
          <p:nvPr/>
        </p:nvGrpSpPr>
        <p:grpSpPr>
          <a:xfrm>
            <a:off x="0" y="0"/>
            <a:ext cx="3695114" cy="3695114"/>
            <a:chOff x="188742" y="138328"/>
            <a:chExt cx="3695114" cy="36951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A89A10-8D19-4DB2-A88A-2B74C429205E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1A246D-66D6-4503-B37F-BAFAADEAF85B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CCD6E96-6AD9-4CE7-9600-3B818D653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84B418-CD37-4B9D-A83A-4572908B39C9}"/>
                </a:ext>
              </a:extLst>
            </p:cNvPr>
            <p:cNvSpPr/>
            <p:nvPr/>
          </p:nvSpPr>
          <p:spPr>
            <a:xfrm>
              <a:off x="650155" y="1374800"/>
              <a:ext cx="2772287" cy="1323439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TODAY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64038B-3E67-447A-8221-806924171A25}"/>
                </a:ext>
              </a:extLst>
            </p:cNvPr>
            <p:cNvSpPr/>
            <p:nvPr/>
          </p:nvSpPr>
          <p:spPr>
            <a:xfrm>
              <a:off x="1648265" y="2586049"/>
              <a:ext cx="996461" cy="2696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B1DB8-1F6E-475F-8BBC-9D9795C83183}"/>
              </a:ext>
            </a:extLst>
          </p:cNvPr>
          <p:cNvGrpSpPr/>
          <p:nvPr/>
        </p:nvGrpSpPr>
        <p:grpSpPr>
          <a:xfrm>
            <a:off x="4903683" y="-675652"/>
            <a:ext cx="3695114" cy="3695114"/>
            <a:chOff x="188742" y="138328"/>
            <a:chExt cx="3695114" cy="369511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50A6D1-5FCE-46E6-A24A-C4E5F2E7F4D5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3781EB-D9C5-4F2E-916F-5D5B5B614E6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4553B1D-2664-4A20-8128-971DB741D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39BE94-7A9F-4E16-9864-2B84D2100118}"/>
                </a:ext>
              </a:extLst>
            </p:cNvPr>
            <p:cNvSpPr/>
            <p:nvPr/>
          </p:nvSpPr>
          <p:spPr>
            <a:xfrm>
              <a:off x="636570" y="1406509"/>
              <a:ext cx="2799457" cy="1323439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TODAY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D25C34-5A40-4F9F-98C1-C3AE0C8A6944}"/>
                </a:ext>
              </a:extLst>
            </p:cNvPr>
            <p:cNvSpPr/>
            <p:nvPr/>
          </p:nvSpPr>
          <p:spPr>
            <a:xfrm>
              <a:off x="1648265" y="264220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316F4-3698-4F90-BF67-05A7CC1132A5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5C733E-99B2-45EA-963A-11F6D6A91B1D}"/>
              </a:ext>
            </a:extLst>
          </p:cNvPr>
          <p:cNvGrpSpPr/>
          <p:nvPr/>
        </p:nvGrpSpPr>
        <p:grpSpPr>
          <a:xfrm>
            <a:off x="5036135" y="2880970"/>
            <a:ext cx="3695114" cy="3695114"/>
            <a:chOff x="188742" y="138328"/>
            <a:chExt cx="3695114" cy="36951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04C5BA-59C3-45DE-8165-7A5392EA59B1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D74FE0-51C9-4280-8676-5141854F7DDC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CAA7B45-83ED-4489-9546-3FFA872EB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27B79D-D4AF-443F-9EB5-A2B1F7D8FAF8}"/>
                </a:ext>
              </a:extLst>
            </p:cNvPr>
            <p:cNvSpPr/>
            <p:nvPr/>
          </p:nvSpPr>
          <p:spPr>
            <a:xfrm>
              <a:off x="496085" y="1608280"/>
              <a:ext cx="3080428" cy="830997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TOMORROW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89D967-38AC-4308-B39A-D9F0E3BEB084}"/>
                </a:ext>
              </a:extLst>
            </p:cNvPr>
            <p:cNvSpPr/>
            <p:nvPr/>
          </p:nvSpPr>
          <p:spPr>
            <a:xfrm>
              <a:off x="1648265" y="2439277"/>
              <a:ext cx="996461" cy="65950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876AD2-B6C1-4EF0-A100-366E5E591638}"/>
                </a:ext>
              </a:extLst>
            </p:cNvPr>
            <p:cNvSpPr/>
            <p:nvPr/>
          </p:nvSpPr>
          <p:spPr>
            <a:xfrm>
              <a:off x="1904809" y="1111592"/>
              <a:ext cx="1049627" cy="593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CF3E0A-F794-4209-9FDC-15B8A84C66DC}"/>
              </a:ext>
            </a:extLst>
          </p:cNvPr>
          <p:cNvGrpSpPr/>
          <p:nvPr/>
        </p:nvGrpSpPr>
        <p:grpSpPr>
          <a:xfrm>
            <a:off x="8267258" y="2491576"/>
            <a:ext cx="3695114" cy="3695114"/>
            <a:chOff x="188742" y="138328"/>
            <a:chExt cx="3695114" cy="36951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854B5D6-FD4B-4ADA-8D9D-1D11B07F0A7D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56925A-54A8-4DB0-9826-CAB7027C894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B2EAEBB6-8090-4DAD-A92E-C0292CB75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D07DC9-DFDE-4C6B-80E6-1ED1FCB46E9F}"/>
                </a:ext>
              </a:extLst>
            </p:cNvPr>
            <p:cNvSpPr/>
            <p:nvPr/>
          </p:nvSpPr>
          <p:spPr>
            <a:xfrm>
              <a:off x="496085" y="1608280"/>
              <a:ext cx="3080428" cy="830997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TOMORROW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38143-38AC-4CC0-9B67-EF71E55E731E}"/>
                </a:ext>
              </a:extLst>
            </p:cNvPr>
            <p:cNvSpPr/>
            <p:nvPr/>
          </p:nvSpPr>
          <p:spPr>
            <a:xfrm>
              <a:off x="1648265" y="2439277"/>
              <a:ext cx="996461" cy="65950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4BC3F8-F652-40C3-B2DA-862C6BFB5B7B}"/>
                </a:ext>
              </a:extLst>
            </p:cNvPr>
            <p:cNvSpPr/>
            <p:nvPr/>
          </p:nvSpPr>
          <p:spPr>
            <a:xfrm>
              <a:off x="1904809" y="1111592"/>
              <a:ext cx="1049627" cy="593026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2FE7F-DC0C-4703-A0AB-C7834C801FB0}"/>
              </a:ext>
            </a:extLst>
          </p:cNvPr>
          <p:cNvGrpSpPr/>
          <p:nvPr/>
        </p:nvGrpSpPr>
        <p:grpSpPr>
          <a:xfrm>
            <a:off x="8884920" y="2008405"/>
            <a:ext cx="3695114" cy="3695114"/>
            <a:chOff x="188742" y="138328"/>
            <a:chExt cx="3695114" cy="36951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DD2E37-3A36-4E77-9F87-A1F0EED1E82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69F6982-20FD-4539-AA14-9FF8449BDE77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4E53DB8-7C9D-4BA2-90C4-A885D7328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82BB9A-0161-41A9-B481-93D35A03C247}"/>
                </a:ext>
              </a:extLst>
            </p:cNvPr>
            <p:cNvSpPr/>
            <p:nvPr/>
          </p:nvSpPr>
          <p:spPr>
            <a:xfrm>
              <a:off x="496085" y="1662549"/>
              <a:ext cx="3080428" cy="92333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THIS WEEK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E8F184F-1475-4B8A-95BC-E384B9BA145D}"/>
                </a:ext>
              </a:extLst>
            </p:cNvPr>
            <p:cNvSpPr/>
            <p:nvPr/>
          </p:nvSpPr>
          <p:spPr>
            <a:xfrm>
              <a:off x="1648265" y="2439277"/>
              <a:ext cx="996461" cy="65950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CF4D8F-29B6-40C8-A718-C43C48D8DF69}"/>
                </a:ext>
              </a:extLst>
            </p:cNvPr>
            <p:cNvSpPr/>
            <p:nvPr/>
          </p:nvSpPr>
          <p:spPr>
            <a:xfrm>
              <a:off x="1904809" y="1111592"/>
              <a:ext cx="1049627" cy="593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61B0B9-DA13-4F38-A1C4-5CA454F7B4C1}"/>
              </a:ext>
            </a:extLst>
          </p:cNvPr>
          <p:cNvGrpSpPr/>
          <p:nvPr/>
        </p:nvGrpSpPr>
        <p:grpSpPr>
          <a:xfrm>
            <a:off x="15328240" y="-3483680"/>
            <a:ext cx="3695114" cy="3695114"/>
            <a:chOff x="188742" y="138328"/>
            <a:chExt cx="3695114" cy="36951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3ABE54B-F778-4FEA-A123-BF8F83A01E10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4601781-5947-4C5B-929D-5F85F91B0616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6D9E07-AFD2-4E8C-A62A-CDB99C550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2A889EF-8ACB-4F04-88DA-537571E904BF}"/>
                </a:ext>
              </a:extLst>
            </p:cNvPr>
            <p:cNvSpPr/>
            <p:nvPr/>
          </p:nvSpPr>
          <p:spPr>
            <a:xfrm>
              <a:off x="483662" y="1547322"/>
              <a:ext cx="3080428" cy="923330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THIS WEEK</a:t>
              </a:r>
              <a:endPara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B86EE0E-F62E-4D63-AB16-0ECA20C90793}"/>
                </a:ext>
              </a:extLst>
            </p:cNvPr>
            <p:cNvSpPr/>
            <p:nvPr/>
          </p:nvSpPr>
          <p:spPr>
            <a:xfrm>
              <a:off x="1648265" y="2439277"/>
              <a:ext cx="996461" cy="65950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F68336-B7BD-4F24-ADBA-61939FCEF405}"/>
                </a:ext>
              </a:extLst>
            </p:cNvPr>
            <p:cNvSpPr/>
            <p:nvPr/>
          </p:nvSpPr>
          <p:spPr>
            <a:xfrm>
              <a:off x="1904809" y="1111592"/>
              <a:ext cx="1049627" cy="59302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446548-561F-435D-AF6C-6991F465038C}"/>
              </a:ext>
            </a:extLst>
          </p:cNvPr>
          <p:cNvGrpSpPr/>
          <p:nvPr/>
        </p:nvGrpSpPr>
        <p:grpSpPr>
          <a:xfrm>
            <a:off x="9406268" y="1865796"/>
            <a:ext cx="3695114" cy="3695114"/>
            <a:chOff x="188742" y="138328"/>
            <a:chExt cx="3695114" cy="36951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A5DEAD-7087-4303-9A16-52217028FA18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75E497-5D09-4DB3-A842-13F8A4372062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0F24822-7622-43C0-8611-17891944B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B98EF1B-02B9-49EC-8EEA-6F7FD7B60B87}"/>
                </a:ext>
              </a:extLst>
            </p:cNvPr>
            <p:cNvSpPr/>
            <p:nvPr/>
          </p:nvSpPr>
          <p:spPr>
            <a:xfrm>
              <a:off x="496085" y="1561293"/>
              <a:ext cx="3080428" cy="830997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 MINUTES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5BAFCE-398E-44C2-8B0D-99AA5D42D6F3}"/>
                </a:ext>
              </a:extLst>
            </p:cNvPr>
            <p:cNvSpPr/>
            <p:nvPr/>
          </p:nvSpPr>
          <p:spPr>
            <a:xfrm>
              <a:off x="1648265" y="2372590"/>
              <a:ext cx="996461" cy="726193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D56D495-5331-4B22-AF88-7FEE8E2C3640}"/>
                </a:ext>
              </a:extLst>
            </p:cNvPr>
            <p:cNvSpPr/>
            <p:nvPr/>
          </p:nvSpPr>
          <p:spPr>
            <a:xfrm>
              <a:off x="1962919" y="1111591"/>
              <a:ext cx="1037749" cy="51723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7E4780E-9023-4A35-86B4-8B52F98A64AB}"/>
              </a:ext>
            </a:extLst>
          </p:cNvPr>
          <p:cNvGrpSpPr/>
          <p:nvPr/>
        </p:nvGrpSpPr>
        <p:grpSpPr>
          <a:xfrm>
            <a:off x="8404273" y="3271374"/>
            <a:ext cx="3695114" cy="3695114"/>
            <a:chOff x="188742" y="138328"/>
            <a:chExt cx="3695114" cy="369511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826EE9-5EDC-4E9F-A655-02A5ABFFC5B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C36CD43-1989-4836-A6A1-53ED27002362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8F10E1C4-2759-4131-8DA0-E86E5B23C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2B4267B-6AD7-4A30-996B-3AE249A4C0D6}"/>
                </a:ext>
              </a:extLst>
            </p:cNvPr>
            <p:cNvSpPr/>
            <p:nvPr/>
          </p:nvSpPr>
          <p:spPr>
            <a:xfrm>
              <a:off x="496085" y="1561293"/>
              <a:ext cx="3080428" cy="830997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 MINUTES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7CF5777-1789-4D91-B345-0952D8BCBA9F}"/>
                </a:ext>
              </a:extLst>
            </p:cNvPr>
            <p:cNvSpPr/>
            <p:nvPr/>
          </p:nvSpPr>
          <p:spPr>
            <a:xfrm>
              <a:off x="1648265" y="2372590"/>
              <a:ext cx="996461" cy="7261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1A5206-B877-471E-8141-A65FAB489E1F}"/>
                </a:ext>
              </a:extLst>
            </p:cNvPr>
            <p:cNvSpPr/>
            <p:nvPr/>
          </p:nvSpPr>
          <p:spPr>
            <a:xfrm>
              <a:off x="1962919" y="1111591"/>
              <a:ext cx="1037749" cy="51723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DB3370-2E69-4407-8238-3967773F4A1E}"/>
              </a:ext>
            </a:extLst>
          </p:cNvPr>
          <p:cNvGrpSpPr/>
          <p:nvPr/>
        </p:nvGrpSpPr>
        <p:grpSpPr>
          <a:xfrm>
            <a:off x="6703767" y="1073449"/>
            <a:ext cx="3695114" cy="3695114"/>
            <a:chOff x="188742" y="138464"/>
            <a:chExt cx="3695114" cy="369511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01F0EE2-4E21-43D5-B24D-70485C25E237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BA85DEB-4BDF-4C0C-8ED3-AA5B3F382F9A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96C0DDF3-A82B-41B5-B883-7EDF9C3C8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7D61B9E-BD67-4BC7-AD4A-6A80F462F05C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 HOURS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7132450-83B6-44E7-9CA0-0B9A3AD65576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806022-4182-4902-91E6-30CAEC5FC324}"/>
                </a:ext>
              </a:extLst>
            </p:cNvPr>
            <p:cNvSpPr/>
            <p:nvPr/>
          </p:nvSpPr>
          <p:spPr>
            <a:xfrm>
              <a:off x="1982010" y="1246688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541B52C-40F6-48CC-8A73-B5E254541970}"/>
              </a:ext>
            </a:extLst>
          </p:cNvPr>
          <p:cNvGrpSpPr/>
          <p:nvPr/>
        </p:nvGrpSpPr>
        <p:grpSpPr>
          <a:xfrm>
            <a:off x="4525590" y="925161"/>
            <a:ext cx="3695114" cy="3695114"/>
            <a:chOff x="188742" y="138328"/>
            <a:chExt cx="3695114" cy="3695114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7D854D9-4E45-47D5-BED4-6EDF610BC8AB}"/>
                </a:ext>
              </a:extLst>
            </p:cNvPr>
            <p:cNvGrpSpPr/>
            <p:nvPr/>
          </p:nvGrpSpPr>
          <p:grpSpPr>
            <a:xfrm>
              <a:off x="188742" y="138328"/>
              <a:ext cx="3695114" cy="3695114"/>
              <a:chOff x="1541585" y="0"/>
              <a:chExt cx="6858000" cy="6858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C649D03-C05F-424C-8C32-76281E8A8BAC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D78B9A9E-BD82-4F5D-898A-38B466BE5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F2818C3-0F72-49D1-AB8E-FCE136C6934F}"/>
                </a:ext>
              </a:extLst>
            </p:cNvPr>
            <p:cNvSpPr/>
            <p:nvPr/>
          </p:nvSpPr>
          <p:spPr>
            <a:xfrm>
              <a:off x="636570" y="1406509"/>
              <a:ext cx="2799457" cy="1323439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TODAY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CC12B4F-024D-4D88-912B-B87B09C5057B}"/>
                </a:ext>
              </a:extLst>
            </p:cNvPr>
            <p:cNvSpPr/>
            <p:nvPr/>
          </p:nvSpPr>
          <p:spPr>
            <a:xfrm>
              <a:off x="1648265" y="2642207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43CACB4-3ACE-4404-AC30-88236915B958}"/>
                </a:ext>
              </a:extLst>
            </p:cNvPr>
            <p:cNvSpPr/>
            <p:nvPr/>
          </p:nvSpPr>
          <p:spPr>
            <a:xfrm>
              <a:off x="1957975" y="1111592"/>
              <a:ext cx="996461" cy="456576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C24CA54-CE2B-4AC2-8189-6FDF5F6155EE}"/>
              </a:ext>
            </a:extLst>
          </p:cNvPr>
          <p:cNvGrpSpPr/>
          <p:nvPr/>
        </p:nvGrpSpPr>
        <p:grpSpPr>
          <a:xfrm>
            <a:off x="3671683" y="2044731"/>
            <a:ext cx="3695114" cy="3695114"/>
            <a:chOff x="188742" y="138464"/>
            <a:chExt cx="3695114" cy="3695114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D9C9A8A-D262-41B8-B7E9-5E52F9B998EA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6FA1ADD-9240-40C0-A24F-771CDADA1403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CC0BE597-9E50-4126-8C4B-F3066D6D5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DA4600F-A1D4-4AAE-BE20-333CAEFB0A45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 HOURS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A3C8520-9B01-4EA8-8CF5-F1580258AAA0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726CC8-37EE-494D-A0F6-BB369018E08D}"/>
                </a:ext>
              </a:extLst>
            </p:cNvPr>
            <p:cNvSpPr/>
            <p:nvPr/>
          </p:nvSpPr>
          <p:spPr>
            <a:xfrm>
              <a:off x="1980836" y="1243940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4709BF9-3F9F-44B2-BB3D-A06BFF7FC190}"/>
              </a:ext>
            </a:extLst>
          </p:cNvPr>
          <p:cNvGrpSpPr/>
          <p:nvPr/>
        </p:nvGrpSpPr>
        <p:grpSpPr>
          <a:xfrm>
            <a:off x="1277491" y="1746132"/>
            <a:ext cx="3695114" cy="3695114"/>
            <a:chOff x="188742" y="138464"/>
            <a:chExt cx="3695114" cy="369511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66EE64A-0A47-4ECD-8E6F-6DA594201EAB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B64201B-82BA-4F62-8798-AEC694235B25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F3918B16-D85E-4FF2-A5BC-762F243FC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A27F9BC-3EDB-489D-8D22-58D71494E886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15 DAYS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6E1927-2640-4551-BADF-F8C64012F1A1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E9F45C2-FB79-473B-B94B-64631E0CB65A}"/>
                </a:ext>
              </a:extLst>
            </p:cNvPr>
            <p:cNvSpPr/>
            <p:nvPr/>
          </p:nvSpPr>
          <p:spPr>
            <a:xfrm>
              <a:off x="1982010" y="1246688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DAB47DE-40B1-4433-8DD9-4D16F52172F2}"/>
              </a:ext>
            </a:extLst>
          </p:cNvPr>
          <p:cNvGrpSpPr/>
          <p:nvPr/>
        </p:nvGrpSpPr>
        <p:grpSpPr>
          <a:xfrm>
            <a:off x="-2037300" y="3435840"/>
            <a:ext cx="3695114" cy="3695114"/>
            <a:chOff x="188742" y="138464"/>
            <a:chExt cx="3695114" cy="369511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809EEC8-AEB4-49B6-8DDD-E839658B93D9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8A139E3-ADF3-42A2-AB7D-BBA7F5A7BA4E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6874AC18-75A1-4E88-98A0-16A142EAD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B0DCAF1-AB2E-4E7A-9F52-A43CC7B8E2AF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15 DAYS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35DA6CD-A975-4317-B1CF-936BB2DE2315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815707B-AE1D-466D-8A52-7E4C4A1EB797}"/>
                </a:ext>
              </a:extLst>
            </p:cNvPr>
            <p:cNvSpPr/>
            <p:nvPr/>
          </p:nvSpPr>
          <p:spPr>
            <a:xfrm>
              <a:off x="1980836" y="1243940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C884B46-50E7-4EBB-8AC4-7F4C16297118}"/>
              </a:ext>
            </a:extLst>
          </p:cNvPr>
          <p:cNvGrpSpPr/>
          <p:nvPr/>
        </p:nvGrpSpPr>
        <p:grpSpPr>
          <a:xfrm>
            <a:off x="1059777" y="1746132"/>
            <a:ext cx="3695114" cy="3695114"/>
            <a:chOff x="188742" y="138464"/>
            <a:chExt cx="3695114" cy="3695114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229D419-BB30-4BE8-9580-A7CA408173A6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50D0A15-5F48-4D60-BDFA-52AF3865A152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6F0164BE-5973-4A9A-A46F-365010A77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A3D79-B8D1-40A4-A168-D64D54431161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15 DAYS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50236A0-280B-4F94-808E-7103796ED5C3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40807B-84DB-4448-B819-EDFDC925EA37}"/>
                </a:ext>
              </a:extLst>
            </p:cNvPr>
            <p:cNvSpPr/>
            <p:nvPr/>
          </p:nvSpPr>
          <p:spPr>
            <a:xfrm>
              <a:off x="1982010" y="1246688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253719-9D96-417F-A576-88A94F4CA347}"/>
              </a:ext>
            </a:extLst>
          </p:cNvPr>
          <p:cNvGrpSpPr/>
          <p:nvPr/>
        </p:nvGrpSpPr>
        <p:grpSpPr>
          <a:xfrm>
            <a:off x="-130093" y="3059200"/>
            <a:ext cx="3695114" cy="3695114"/>
            <a:chOff x="188742" y="138464"/>
            <a:chExt cx="3695114" cy="369511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CBE762F-2F81-4BCD-8ECB-37D9FB8B853A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CD19472-9261-4025-BD22-CE4C4EA338A8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6E78E1E8-5455-4DE1-BB94-6A6E20963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71A662C-250D-48E4-970D-87F58E1CC5C4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15 DAYS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98FF102-1693-4FF9-A9EB-84DF1549DA30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F32696E-774E-4591-8248-614D048BDE0E}"/>
                </a:ext>
              </a:extLst>
            </p:cNvPr>
            <p:cNvSpPr/>
            <p:nvPr/>
          </p:nvSpPr>
          <p:spPr>
            <a:xfrm>
              <a:off x="1980836" y="1243940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76EFC11-C878-4814-B6EB-C79D48EB4254}"/>
              </a:ext>
            </a:extLst>
          </p:cNvPr>
          <p:cNvGrpSpPr/>
          <p:nvPr/>
        </p:nvGrpSpPr>
        <p:grpSpPr>
          <a:xfrm>
            <a:off x="8676934" y="4541316"/>
            <a:ext cx="3695114" cy="3695114"/>
            <a:chOff x="188742" y="138464"/>
            <a:chExt cx="3695114" cy="36951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846C21D-2D64-45DD-A7F6-84BDE39B3B3D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34CCA26-B713-4BCE-8580-DC0B040C3498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205C2C1A-8CC8-4533-97CF-A9D990AB5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C4608E5-BDB9-4EB6-85C2-5B303758AA16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 DAYS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79F3F28-76DF-4536-8DE6-8A0F266B8F54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F3F1E71-9662-4064-BA79-EBBFF45DBEB6}"/>
                </a:ext>
              </a:extLst>
            </p:cNvPr>
            <p:cNvSpPr/>
            <p:nvPr/>
          </p:nvSpPr>
          <p:spPr>
            <a:xfrm>
              <a:off x="1982010" y="1246688"/>
              <a:ext cx="996461" cy="356699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D7B544-4408-4006-B14E-9B12D75C75F8}"/>
              </a:ext>
            </a:extLst>
          </p:cNvPr>
          <p:cNvGrpSpPr/>
          <p:nvPr/>
        </p:nvGrpSpPr>
        <p:grpSpPr>
          <a:xfrm>
            <a:off x="3336320" y="4055491"/>
            <a:ext cx="3695114" cy="3695114"/>
            <a:chOff x="188742" y="138464"/>
            <a:chExt cx="3695114" cy="369511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761808B-00E0-41CC-955B-6D469F2B2EAB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D124AB3-C022-484E-80AA-6D202C3F2E26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EB3E08DF-B518-47D4-8D3A-661EA0D6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02A0846-E7B3-437A-92EC-11FB3FBCC6AF}"/>
                </a:ext>
              </a:extLst>
            </p:cNvPr>
            <p:cNvSpPr/>
            <p:nvPr/>
          </p:nvSpPr>
          <p:spPr>
            <a:xfrm>
              <a:off x="636233" y="1531582"/>
              <a:ext cx="2800132" cy="1015663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 DAYS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4924306-500D-4B65-BA8A-01961EBE9BD6}"/>
                </a:ext>
              </a:extLst>
            </p:cNvPr>
            <p:cNvSpPr/>
            <p:nvPr/>
          </p:nvSpPr>
          <p:spPr>
            <a:xfrm>
              <a:off x="1648265" y="2499043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73ADB94-7146-4BFA-A0C9-A492DBEEA2CD}"/>
                </a:ext>
              </a:extLst>
            </p:cNvPr>
            <p:cNvSpPr/>
            <p:nvPr/>
          </p:nvSpPr>
          <p:spPr>
            <a:xfrm>
              <a:off x="1980836" y="1243940"/>
              <a:ext cx="996461" cy="356699"/>
            </a:xfrm>
            <a:prstGeom prst="rect">
              <a:avLst/>
            </a:prstGeom>
            <a:solidFill>
              <a:srgbClr val="2BA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963A59D-FC8C-417A-9629-C43E7DFA9021}"/>
              </a:ext>
            </a:extLst>
          </p:cNvPr>
          <p:cNvGrpSpPr/>
          <p:nvPr/>
        </p:nvGrpSpPr>
        <p:grpSpPr>
          <a:xfrm>
            <a:off x="-7642927" y="445472"/>
            <a:ext cx="3695114" cy="3695114"/>
            <a:chOff x="188742" y="138464"/>
            <a:chExt cx="3695114" cy="3695114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CFCB669-79EF-4E45-B38E-0405FC61DAC3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464B45A-5DCA-4F37-835C-9F1A8AD84FFD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5813C71-63C6-4111-BA45-4AA70AAEB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2D76705-8436-42E8-BC65-EB8A2C26629B}"/>
                </a:ext>
              </a:extLst>
            </p:cNvPr>
            <p:cNvSpPr/>
            <p:nvPr/>
          </p:nvSpPr>
          <p:spPr>
            <a:xfrm>
              <a:off x="703326" y="1015637"/>
              <a:ext cx="2577383" cy="1846659"/>
            </a:xfrm>
            <a:prstGeom prst="rect">
              <a:avLst/>
            </a:prstGeom>
            <a:solidFill>
              <a:srgbClr val="2BA6E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i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GET</a:t>
              </a:r>
              <a:r>
                <a:rPr lang="en-US" sz="4800" b="1" i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 </a:t>
              </a:r>
              <a:r>
                <a:rPr lang="en-US" sz="44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STARTED</a:t>
              </a:r>
              <a:r>
                <a:rPr lang="en-US" sz="4400" b="1" i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 !</a:t>
              </a:r>
              <a:endParaRPr lang="en-US" sz="4800" b="1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9374200-4EAE-4E67-896B-C5CD36AC03C8}"/>
              </a:ext>
            </a:extLst>
          </p:cNvPr>
          <p:cNvGrpSpPr/>
          <p:nvPr/>
        </p:nvGrpSpPr>
        <p:grpSpPr>
          <a:xfrm>
            <a:off x="-7118593" y="3928921"/>
            <a:ext cx="3695114" cy="3695114"/>
            <a:chOff x="188742" y="138464"/>
            <a:chExt cx="3695114" cy="3695114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1CBE7AA-7D51-484C-8694-538B43BA3B02}"/>
                </a:ext>
              </a:extLst>
            </p:cNvPr>
            <p:cNvGrpSpPr/>
            <p:nvPr/>
          </p:nvGrpSpPr>
          <p:grpSpPr>
            <a:xfrm>
              <a:off x="188742" y="138464"/>
              <a:ext cx="3695114" cy="3695114"/>
              <a:chOff x="1541585" y="252"/>
              <a:chExt cx="6858000" cy="6858000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24A86F3-9C2F-4BF3-8E28-78F5E8776EE6}"/>
                  </a:ext>
                </a:extLst>
              </p:cNvPr>
              <p:cNvSpPr/>
              <p:nvPr/>
            </p:nvSpPr>
            <p:spPr>
              <a:xfrm>
                <a:off x="2757268" y="2039815"/>
                <a:ext cx="4135901" cy="32918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5E0B8E59-AF16-474C-8391-7062610C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33" b="92889" l="5222" r="93000">
                            <a14:foregroundMark x1="9333" y1="46778" x2="8889" y2="49889"/>
                            <a14:foregroundMark x1="49556" y1="7556" x2="42333" y2="8000"/>
                            <a14:foregroundMark x1="42333" y1="8000" x2="49778" y2="6556"/>
                            <a14:foregroundMark x1="49778" y1="6556" x2="57333" y2="8556"/>
                            <a14:foregroundMark x1="57333" y1="8556" x2="58333" y2="9444"/>
                            <a14:foregroundMark x1="91111" y1="38778" x2="93222" y2="55000"/>
                            <a14:foregroundMark x1="5778" y1="46333" x2="5444" y2="50444"/>
                            <a14:foregroundMark x1="37222" y1="91333" x2="52333" y2="92889"/>
                            <a14:foregroundMark x1="52333" y1="92889" x2="62000" y2="91111"/>
                            <a14:foregroundMark x1="51556" y1="5333" x2="51000" y2="533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585" y="252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A3FEACBD-110F-4F7A-AE2A-B986772FBDD2}"/>
                </a:ext>
              </a:extLst>
            </p:cNvPr>
            <p:cNvSpPr/>
            <p:nvPr/>
          </p:nvSpPr>
          <p:spPr>
            <a:xfrm>
              <a:off x="703326" y="1015637"/>
              <a:ext cx="2577383" cy="1846659"/>
            </a:xfrm>
            <a:prstGeom prst="rect">
              <a:avLst/>
            </a:prstGeom>
            <a:solidFill>
              <a:srgbClr val="868686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6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GET</a:t>
              </a:r>
              <a:r>
                <a:rPr lang="en-US" sz="4800" b="1" i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 </a:t>
              </a:r>
              <a:r>
                <a:rPr lang="en-US" sz="4400" b="1" i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STARTED </a:t>
              </a:r>
              <a:r>
                <a:rPr lang="en-US" sz="4400" b="1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!</a:t>
              </a:r>
              <a:endParaRPr lang="en-US" sz="4800" b="1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04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33</cp:revision>
  <dcterms:created xsi:type="dcterms:W3CDTF">2020-09-02T15:22:30Z</dcterms:created>
  <dcterms:modified xsi:type="dcterms:W3CDTF">2021-02-05T04:46:04Z</dcterms:modified>
</cp:coreProperties>
</file>