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</p:sldIdLst>
  <p:sldSz cx="51206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1A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0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1197187"/>
            <a:ext cx="38404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842174"/>
            <a:ext cx="38404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389467"/>
            <a:ext cx="110413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389467"/>
            <a:ext cx="3248406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823721"/>
            <a:ext cx="441655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4895428"/>
            <a:ext cx="441655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947333"/>
            <a:ext cx="21762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947333"/>
            <a:ext cx="21762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89467"/>
            <a:ext cx="441655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793241"/>
            <a:ext cx="2166270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2672080"/>
            <a:ext cx="2166270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793241"/>
            <a:ext cx="2176939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2672080"/>
            <a:ext cx="2176939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487680"/>
            <a:ext cx="1651539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1053254"/>
            <a:ext cx="259232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194560"/>
            <a:ext cx="16515395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487680"/>
            <a:ext cx="1651539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1053254"/>
            <a:ext cx="259232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194560"/>
            <a:ext cx="16515395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389467"/>
            <a:ext cx="441655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947333"/>
            <a:ext cx="441655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6780107"/>
            <a:ext cx="11521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6780107"/>
            <a:ext cx="172821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6780107"/>
            <a:ext cx="11521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1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hammadshawki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90ECFB-CA29-4779-BD29-FA5A18BFE33E}"/>
              </a:ext>
            </a:extLst>
          </p:cNvPr>
          <p:cNvSpPr/>
          <p:nvPr/>
        </p:nvSpPr>
        <p:spPr>
          <a:xfrm>
            <a:off x="20898323" y="1311934"/>
            <a:ext cx="9409755" cy="1926681"/>
          </a:xfrm>
          <a:prstGeom prst="rect">
            <a:avLst/>
          </a:prstGeom>
          <a:noFill/>
        </p:spPr>
        <p:txBody>
          <a:bodyPr wrap="none" lIns="79248" tIns="39624" rIns="79248" bIns="39624">
            <a:spAutoFit/>
          </a:bodyPr>
          <a:lstStyle/>
          <a:p>
            <a:pPr algn="ctr"/>
            <a:r>
              <a:rPr lang="en-US" sz="12000" spc="44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Follow me on</a:t>
            </a:r>
          </a:p>
        </p:txBody>
      </p:sp>
      <p:pic>
        <p:nvPicPr>
          <p:cNvPr id="6" name="Graphic 5">
            <a:hlinkClick r:id="rId2"/>
            <a:extLst>
              <a:ext uri="{FF2B5EF4-FFF2-40B4-BE49-F238E27FC236}">
                <a16:creationId xmlns:a16="http://schemas.microsoft.com/office/drawing/2014/main" id="{ABBA1332-C00A-4A4A-ABF3-25601056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74508" y="3334937"/>
            <a:ext cx="2591966" cy="259196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4DBC1-B1DE-4D03-9102-8D5EA20FC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624" y="3359814"/>
            <a:ext cx="2591966" cy="2570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49AE89-5EBE-4C90-94CD-0E3C137E6DDF}"/>
              </a:ext>
            </a:extLst>
          </p:cNvPr>
          <p:cNvSpPr/>
          <p:nvPr/>
        </p:nvSpPr>
        <p:spPr>
          <a:xfrm>
            <a:off x="41139939" y="5511405"/>
            <a:ext cx="96484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4800" spc="5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❤ </a:t>
            </a:r>
            <a:r>
              <a:rPr lang="en-US" sz="4800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AS8 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FE557-3BDF-4C9B-BB4A-00B59964E35D}"/>
              </a:ext>
            </a:extLst>
          </p:cNvPr>
          <p:cNvSpPr/>
          <p:nvPr/>
        </p:nvSpPr>
        <p:spPr>
          <a:xfrm>
            <a:off x="417987" y="5511404"/>
            <a:ext cx="138274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Ahammad Shawki 2020. All Rights' Reserved</a:t>
            </a:r>
            <a:endParaRPr lang="en-US" sz="11500" spc="5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F923DB-06A6-4243-B273-10BE5B0FE332}"/>
              </a:ext>
            </a:extLst>
          </p:cNvPr>
          <p:cNvSpPr/>
          <p:nvPr/>
        </p:nvSpPr>
        <p:spPr>
          <a:xfrm>
            <a:off x="10917418" y="1843773"/>
            <a:ext cx="10604121" cy="1609480"/>
          </a:xfrm>
          <a:prstGeom prst="rect">
            <a:avLst/>
          </a:prstGeom>
          <a:noFill/>
        </p:spPr>
        <p:txBody>
          <a:bodyPr wrap="none" lIns="52832" tIns="26416" rIns="52832" bIns="26416">
            <a:spAutoFit/>
          </a:bodyPr>
          <a:lstStyle/>
          <a:p>
            <a:pPr algn="ctr"/>
            <a:r>
              <a:rPr lang="en-US" sz="10112" spc="3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Ahammad Shawki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8E512-1E7F-4C33-81AC-F2459607A8C5}"/>
              </a:ext>
            </a:extLst>
          </p:cNvPr>
          <p:cNvSpPr/>
          <p:nvPr/>
        </p:nvSpPr>
        <p:spPr>
          <a:xfrm>
            <a:off x="10918050" y="3297503"/>
            <a:ext cx="10142777" cy="720325"/>
          </a:xfrm>
          <a:prstGeom prst="rect">
            <a:avLst/>
          </a:prstGeom>
          <a:noFill/>
        </p:spPr>
        <p:txBody>
          <a:bodyPr wrap="none" lIns="52832" tIns="26416" rIns="52832" bIns="26416">
            <a:spAutoFit/>
          </a:bodyPr>
          <a:lstStyle/>
          <a:p>
            <a:pPr algn="ctr"/>
            <a:r>
              <a:rPr lang="en-US" sz="4334" i="1" spc="30" dirty="0">
                <a:ln w="0"/>
                <a:solidFill>
                  <a:schemeClr val="bg2"/>
                </a:solidFill>
                <a:latin typeface="Georgia" panose="02040502050405020303" pitchFamily="18" charset="0"/>
              </a:rPr>
              <a:t>Talent without Hardworking is nothing</a:t>
            </a:r>
          </a:p>
        </p:txBody>
      </p:sp>
    </p:spTree>
    <p:extLst>
      <p:ext uri="{BB962C8B-B14F-4D97-AF65-F5344CB8AC3E}">
        <p14:creationId xmlns:p14="http://schemas.microsoft.com/office/powerpoint/2010/main" val="345976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12</cp:revision>
  <dcterms:created xsi:type="dcterms:W3CDTF">2020-07-19T07:13:16Z</dcterms:created>
  <dcterms:modified xsi:type="dcterms:W3CDTF">2020-07-24T07:18:59Z</dcterms:modified>
</cp:coreProperties>
</file>