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1" d="100"/>
          <a:sy n="21" d="100"/>
        </p:scale>
        <p:origin x="60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972715"/>
            <a:ext cx="384048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3121766"/>
            <a:ext cx="384048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2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316442"/>
            <a:ext cx="1104138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316442"/>
            <a:ext cx="3248406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1481773"/>
            <a:ext cx="4416552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3977535"/>
            <a:ext cx="4416552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582208"/>
            <a:ext cx="2176272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582208"/>
            <a:ext cx="2176272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16442"/>
            <a:ext cx="4416552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1457008"/>
            <a:ext cx="21662705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2171065"/>
            <a:ext cx="21662705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1457008"/>
            <a:ext cx="2176939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2171065"/>
            <a:ext cx="21769390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1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396240"/>
            <a:ext cx="16515395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855769"/>
            <a:ext cx="2592324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1783080"/>
            <a:ext cx="16515395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396240"/>
            <a:ext cx="16515395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855769"/>
            <a:ext cx="2592324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1783080"/>
            <a:ext cx="16515395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316442"/>
            <a:ext cx="4416552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582208"/>
            <a:ext cx="4416552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5508837"/>
            <a:ext cx="115214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68C3-4E25-41EF-B5F7-F4E460CC6D7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5508837"/>
            <a:ext cx="172821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5508837"/>
            <a:ext cx="115214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hammadshawki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C7238C-7139-4D7B-AB87-48EB8EDDF11A}"/>
              </a:ext>
            </a:extLst>
          </p:cNvPr>
          <p:cNvSpPr/>
          <p:nvPr/>
        </p:nvSpPr>
        <p:spPr>
          <a:xfrm>
            <a:off x="20898322" y="626133"/>
            <a:ext cx="9409755" cy="1926681"/>
          </a:xfrm>
          <a:prstGeom prst="rect">
            <a:avLst/>
          </a:prstGeom>
          <a:noFill/>
        </p:spPr>
        <p:txBody>
          <a:bodyPr wrap="none" lIns="79248" tIns="39624" rIns="79248" bIns="39624">
            <a:spAutoFit/>
          </a:bodyPr>
          <a:lstStyle/>
          <a:p>
            <a:pPr algn="ctr"/>
            <a:r>
              <a:rPr lang="en-US" sz="12000" spc="44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Follow me on</a:t>
            </a:r>
          </a:p>
        </p:txBody>
      </p:sp>
      <p:pic>
        <p:nvPicPr>
          <p:cNvPr id="5" name="Graphic 4">
            <a:hlinkClick r:id="rId2"/>
            <a:extLst>
              <a:ext uri="{FF2B5EF4-FFF2-40B4-BE49-F238E27FC236}">
                <a16:creationId xmlns:a16="http://schemas.microsoft.com/office/drawing/2014/main" id="{0225CC36-BAC2-4449-BADA-1D78A0662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74508" y="2649137"/>
            <a:ext cx="2591966" cy="259196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F9C30B-27E4-45DA-81D1-867C06DC7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624" y="2674014"/>
            <a:ext cx="2591966" cy="25701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BD7B55-248E-4705-BF95-34CCC2F8A72C}"/>
              </a:ext>
            </a:extLst>
          </p:cNvPr>
          <p:cNvSpPr/>
          <p:nvPr/>
        </p:nvSpPr>
        <p:spPr>
          <a:xfrm>
            <a:off x="41139938" y="4825604"/>
            <a:ext cx="96484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cap="none" spc="5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4800" cap="none" spc="50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cap="none" spc="5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❤ </a:t>
            </a:r>
            <a:r>
              <a:rPr lang="en-US" sz="4800" cap="none" spc="5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AS8 Organization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DFBC37-F923-4233-973A-C0820811501F}"/>
              </a:ext>
            </a:extLst>
          </p:cNvPr>
          <p:cNvSpPr/>
          <p:nvPr/>
        </p:nvSpPr>
        <p:spPr>
          <a:xfrm>
            <a:off x="417987" y="4825603"/>
            <a:ext cx="138274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Ahammad Shawki 2020. All Rights' Reserved</a:t>
            </a:r>
            <a:endParaRPr lang="en-US" sz="11500" cap="none" spc="5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4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</cp:revision>
  <dcterms:created xsi:type="dcterms:W3CDTF">2020-07-22T13:01:22Z</dcterms:created>
  <dcterms:modified xsi:type="dcterms:W3CDTF">2020-07-22T13:03:17Z</dcterms:modified>
</cp:coreProperties>
</file>