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CA42"/>
    <a:srgbClr val="09541D"/>
    <a:srgbClr val="0C9531"/>
    <a:srgbClr val="134D19"/>
    <a:srgbClr val="003300"/>
    <a:srgbClr val="0A3604"/>
    <a:srgbClr val="E9ECEF"/>
    <a:srgbClr val="73C0E3"/>
    <a:srgbClr val="8C6138"/>
    <a:srgbClr val="F8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0B185-0CBF-4A8F-ABB8-00DAD16C043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5153B-08B2-4160-8D72-9A7915F6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0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5153B-08B2-4160-8D72-9A7915F65B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12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66F3-2794-4550-AFA9-D7B2705E9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66098-F449-4948-92AF-8B030AAD0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9D43A-A5B9-4368-89C1-3B24EB917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9D095-E177-4045-A066-553B0694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34AC0-9370-4339-BEC2-90D105EB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7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F4522-ED06-4174-83C1-B1D6E64B0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98020-9DF5-4E2E-839F-0786C0111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841F5-DB56-48DD-B415-A0388CEA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1EFA5-C744-4055-8996-F57F1772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DC4E5-1FC2-4DA6-8BE9-2E1A61A5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3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A6320F-1C8A-4103-B98B-619DD6AC1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BF138-2995-4E74-A91F-D56B63C05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5A9A9-CE63-44CC-A25F-2768AC82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66818-4674-4020-80B1-F4E4DA1B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51683-AE7E-4778-93C8-0891849AD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1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E915-7F24-4B0E-BA76-5193B2E3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31AC3-4659-4274-9B3F-5FAEFB4DF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E677F-0511-478B-B1DD-E5A5B6F2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39A4C-B868-4F22-8A3C-3944BF63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B4495-1924-4A0B-9DF3-FDCEE885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9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9B0D0-38D6-461C-9968-666E68C1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CD093-80A8-4494-8C62-A005C86BF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F29CC-1CDC-4464-B685-2F835D25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BCE7E-CEBE-4DCB-BD56-8F4E68BA4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3B406-8531-409A-ACA5-5ACDCC08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5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93BA-6E25-409D-9BC0-AD39DBCA4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C2D1-DB31-4C25-B41F-0AAE50278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7AEBB-34E4-4D16-B5D7-7BD12D063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2EF04-8434-469C-9C8A-C7F1CC74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0401F-9A75-4646-A72A-E3A1B1F4D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7E12-F229-4A54-9BE7-3A8E7E70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4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B8DC-4057-468A-82DD-CA7D940C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F762D-0536-40ED-AB10-769939998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BD29E-C629-4247-973F-008B341DF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5A361-484B-42A9-A47D-7E6F9027A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7C79CA-866F-44DA-AA98-B9223E730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74479C-5CF6-46B1-A2D7-DE6134A9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AA204-C615-42A1-B403-4D6661A5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E957F-9EE4-4B7E-B87C-8054C1DA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6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EED0-215D-4AB6-AA36-C428A5A6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97986-20EE-41A1-A3A5-A11F0A7B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35ECB-6F0D-42BA-9924-8CD67AA4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90270-EB57-414B-9DBF-D42CDBA5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7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6EFF39-E277-4895-BC92-8486AB23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FECEF-B40D-4394-B40D-113F47C0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E260A-068A-47EC-ACD8-D4C44045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3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E90A-3958-4405-8B50-B3108D5B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5CC0D-33B9-435D-8166-761FFCD62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2EBF1-7DCA-4F48-BEF9-C22716814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8749-A1D5-453D-9F5C-DEFCF79B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C200B-1380-4ACD-B577-65C6C4BD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F5212-AEA4-4933-A861-01F60ECB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4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A105-D891-4C10-8F91-6FE264100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76EC1-B77C-47F1-B084-CE8A08A09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70A3C-AFEA-42B3-B58A-B4A2BBF69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D223A-DBF7-4A1B-8A04-E98673EEF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92E50-9314-4679-AA57-F3A72BD70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D5C37-4EF0-417D-927B-0E49DB3F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5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F8DDC-0113-4405-9ACD-60B4F5E5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949E0-422E-43D4-89B6-CE9AAD8AA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A1660-06F8-4759-83EE-308D9910A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D1611-C3BC-45BD-9FA5-A8A5DA707111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79748-7109-4EA2-A7B0-0D1E5DE5A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8FB62-B43D-4E33-BDB4-9B5891DCA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6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E23903-2907-478A-B693-7464FAB8E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216" y="1060460"/>
            <a:ext cx="2157553" cy="286893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AA72FC2-D8E3-4A34-AE1C-D960DFAFB9C3}"/>
              </a:ext>
            </a:extLst>
          </p:cNvPr>
          <p:cNvGrpSpPr/>
          <p:nvPr/>
        </p:nvGrpSpPr>
        <p:grpSpPr>
          <a:xfrm>
            <a:off x="3141898" y="189516"/>
            <a:ext cx="2346377" cy="1370517"/>
            <a:chOff x="815926" y="2855742"/>
            <a:chExt cx="3956956" cy="222526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3AF203-E50D-4744-BC5C-A38C3D4EEC6A}"/>
                </a:ext>
              </a:extLst>
            </p:cNvPr>
            <p:cNvSpPr/>
            <p:nvPr/>
          </p:nvSpPr>
          <p:spPr>
            <a:xfrm>
              <a:off x="815926" y="2855742"/>
              <a:ext cx="3953022" cy="2208627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C2EF6F-4CEE-43FE-90E7-B4B6A714B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3150" y1="44363" x2="33150" y2="47059"/>
                          <a14:foregroundMark x1="74363" y1="52328" x2="74363" y2="52328"/>
                          <a14:foregroundMark x1="75879" y1="42525" x2="75879" y2="42525"/>
                          <a14:foregroundMark x1="85458" y1="27328" x2="85458" y2="27328"/>
                          <a14:foregroundMark x1="83391" y1="71078" x2="83391" y2="71078"/>
                          <a14:foregroundMark x1="15575" y1="28186" x2="15575" y2="28186"/>
                          <a14:foregroundMark x1="13577" y1="73775" x2="13577" y2="73775"/>
                          <a14:foregroundMark x1="74845" y1="45221" x2="74845" y2="4522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26" y="2855742"/>
              <a:ext cx="3956956" cy="2225269"/>
            </a:xfrm>
            <a:prstGeom prst="rect">
              <a:avLst/>
            </a:prstGeom>
            <a:ln w="12700">
              <a:noFill/>
            </a:ln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C3B4CE9-477C-42CB-AAD5-372EDC303DDB}"/>
              </a:ext>
            </a:extLst>
          </p:cNvPr>
          <p:cNvGrpSpPr/>
          <p:nvPr/>
        </p:nvGrpSpPr>
        <p:grpSpPr>
          <a:xfrm>
            <a:off x="750746" y="1300872"/>
            <a:ext cx="6442191" cy="2434072"/>
            <a:chOff x="750746" y="1300872"/>
            <a:chExt cx="6442191" cy="243407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FF68AAC3-16AD-4C9E-AB43-A81C7B2FEF7B}"/>
                </a:ext>
              </a:extLst>
            </p:cNvPr>
            <p:cNvSpPr/>
            <p:nvPr/>
          </p:nvSpPr>
          <p:spPr>
            <a:xfrm>
              <a:off x="1061208" y="1696253"/>
              <a:ext cx="5835315" cy="1732547"/>
            </a:xfrm>
            <a:prstGeom prst="roundRect">
              <a:avLst>
                <a:gd name="adj" fmla="val 0"/>
              </a:avLst>
            </a:prstGeom>
            <a:solidFill>
              <a:srgbClr val="0FC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760785F-8473-477B-A504-0838089B1297}"/>
                </a:ext>
              </a:extLst>
            </p:cNvPr>
            <p:cNvSpPr/>
            <p:nvPr/>
          </p:nvSpPr>
          <p:spPr>
            <a:xfrm>
              <a:off x="1164946" y="1831923"/>
              <a:ext cx="2342688" cy="1461205"/>
            </a:xfrm>
            <a:prstGeom prst="roundRect">
              <a:avLst>
                <a:gd name="adj" fmla="val 152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939A90-E4D8-4B71-8ABB-2C4B1909AE18}"/>
                </a:ext>
              </a:extLst>
            </p:cNvPr>
            <p:cNvSpPr/>
            <p:nvPr/>
          </p:nvSpPr>
          <p:spPr>
            <a:xfrm>
              <a:off x="1252576" y="1905716"/>
              <a:ext cx="2167428" cy="1313617"/>
            </a:xfrm>
            <a:prstGeom prst="roundRect">
              <a:avLst>
                <a:gd name="adj" fmla="val 15278"/>
              </a:avLst>
            </a:prstGeom>
            <a:solidFill>
              <a:srgbClr val="0FC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69C6069-7E01-4B35-91BE-0838F18B7B35}"/>
                </a:ext>
              </a:extLst>
            </p:cNvPr>
            <p:cNvSpPr/>
            <p:nvPr/>
          </p:nvSpPr>
          <p:spPr>
            <a:xfrm>
              <a:off x="1375678" y="2099308"/>
              <a:ext cx="926431" cy="9264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EEC9A49-6F32-43EE-9AF6-F63FBFD0D562}"/>
                </a:ext>
              </a:extLst>
            </p:cNvPr>
            <p:cNvSpPr/>
            <p:nvPr/>
          </p:nvSpPr>
          <p:spPr>
            <a:xfrm>
              <a:off x="2424174" y="2099308"/>
              <a:ext cx="926431" cy="9264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66232B-F896-407A-890E-69F326D26B74}"/>
                </a:ext>
              </a:extLst>
            </p:cNvPr>
            <p:cNvSpPr/>
            <p:nvPr/>
          </p:nvSpPr>
          <p:spPr>
            <a:xfrm>
              <a:off x="3472670" y="1454527"/>
              <a:ext cx="3591048" cy="22159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380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AGGERSQUARE" pitchFamily="50" charset="0"/>
                </a:rPr>
                <a:t>AS8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7D4AB7E-F72D-4E64-88C1-036A4DC5E296}"/>
                </a:ext>
              </a:extLst>
            </p:cNvPr>
            <p:cNvSpPr/>
            <p:nvPr/>
          </p:nvSpPr>
          <p:spPr>
            <a:xfrm>
              <a:off x="750746" y="1382343"/>
              <a:ext cx="1167063" cy="950494"/>
            </a:xfrm>
            <a:custGeom>
              <a:avLst/>
              <a:gdLst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058779 w 1058779"/>
                <a:gd name="connsiteY2" fmla="*/ 926431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92505 w 1058779"/>
                <a:gd name="connsiteY2" fmla="*/ 252663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44379 w 1058779"/>
                <a:gd name="connsiteY2" fmla="*/ 156411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56411 w 1058779"/>
                <a:gd name="connsiteY2" fmla="*/ 180474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50494"/>
                <a:gd name="connsiteX1" fmla="*/ 1058779 w 1058779"/>
                <a:gd name="connsiteY1" fmla="*/ 0 h 950494"/>
                <a:gd name="connsiteX2" fmla="*/ 156411 w 1058779"/>
                <a:gd name="connsiteY2" fmla="*/ 180474 h 950494"/>
                <a:gd name="connsiteX3" fmla="*/ 132348 w 1058779"/>
                <a:gd name="connsiteY3" fmla="*/ 950494 h 950494"/>
                <a:gd name="connsiteX4" fmla="*/ 0 w 1058779"/>
                <a:gd name="connsiteY4" fmla="*/ 0 h 950494"/>
                <a:gd name="connsiteX0" fmla="*/ 0 w 1167063"/>
                <a:gd name="connsiteY0" fmla="*/ 0 h 950494"/>
                <a:gd name="connsiteX1" fmla="*/ 1167063 w 1167063"/>
                <a:gd name="connsiteY1" fmla="*/ 72190 h 950494"/>
                <a:gd name="connsiteX2" fmla="*/ 156411 w 1167063"/>
                <a:gd name="connsiteY2" fmla="*/ 180474 h 950494"/>
                <a:gd name="connsiteX3" fmla="*/ 132348 w 1167063"/>
                <a:gd name="connsiteY3" fmla="*/ 950494 h 950494"/>
                <a:gd name="connsiteX4" fmla="*/ 0 w 1167063"/>
                <a:gd name="connsiteY4" fmla="*/ 0 h 95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7063" h="950494">
                  <a:moveTo>
                    <a:pt x="0" y="0"/>
                  </a:moveTo>
                  <a:lnTo>
                    <a:pt x="1167063" y="72190"/>
                  </a:lnTo>
                  <a:lnTo>
                    <a:pt x="156411" y="180474"/>
                  </a:lnTo>
                  <a:lnTo>
                    <a:pt x="132348" y="9504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C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9AA60664-205A-40B1-9EB6-36CB3705EDD0}"/>
                </a:ext>
              </a:extLst>
            </p:cNvPr>
            <p:cNvSpPr/>
            <p:nvPr/>
          </p:nvSpPr>
          <p:spPr>
            <a:xfrm rot="16570049">
              <a:off x="895993" y="2832963"/>
              <a:ext cx="837629" cy="966333"/>
            </a:xfrm>
            <a:custGeom>
              <a:avLst/>
              <a:gdLst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058779 w 1058779"/>
                <a:gd name="connsiteY2" fmla="*/ 926431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92505 w 1058779"/>
                <a:gd name="connsiteY2" fmla="*/ 252663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44379 w 1058779"/>
                <a:gd name="connsiteY2" fmla="*/ 156411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56411 w 1058779"/>
                <a:gd name="connsiteY2" fmla="*/ 180474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50494"/>
                <a:gd name="connsiteX1" fmla="*/ 1058779 w 1058779"/>
                <a:gd name="connsiteY1" fmla="*/ 0 h 950494"/>
                <a:gd name="connsiteX2" fmla="*/ 156411 w 1058779"/>
                <a:gd name="connsiteY2" fmla="*/ 180474 h 950494"/>
                <a:gd name="connsiteX3" fmla="*/ 132348 w 1058779"/>
                <a:gd name="connsiteY3" fmla="*/ 950494 h 950494"/>
                <a:gd name="connsiteX4" fmla="*/ 0 w 1058779"/>
                <a:gd name="connsiteY4" fmla="*/ 0 h 950494"/>
                <a:gd name="connsiteX0" fmla="*/ 0 w 1167063"/>
                <a:gd name="connsiteY0" fmla="*/ 0 h 950494"/>
                <a:gd name="connsiteX1" fmla="*/ 1167063 w 1167063"/>
                <a:gd name="connsiteY1" fmla="*/ 72190 h 950494"/>
                <a:gd name="connsiteX2" fmla="*/ 156411 w 1167063"/>
                <a:gd name="connsiteY2" fmla="*/ 180474 h 950494"/>
                <a:gd name="connsiteX3" fmla="*/ 132348 w 1167063"/>
                <a:gd name="connsiteY3" fmla="*/ 950494 h 950494"/>
                <a:gd name="connsiteX4" fmla="*/ 0 w 1167063"/>
                <a:gd name="connsiteY4" fmla="*/ 0 h 950494"/>
                <a:gd name="connsiteX0" fmla="*/ 0 w 1167063"/>
                <a:gd name="connsiteY0" fmla="*/ 0 h 1039727"/>
                <a:gd name="connsiteX1" fmla="*/ 1167063 w 1167063"/>
                <a:gd name="connsiteY1" fmla="*/ 72190 h 1039727"/>
                <a:gd name="connsiteX2" fmla="*/ 156411 w 1167063"/>
                <a:gd name="connsiteY2" fmla="*/ 180474 h 1039727"/>
                <a:gd name="connsiteX3" fmla="*/ 202499 w 1167063"/>
                <a:gd name="connsiteY3" fmla="*/ 1039727 h 1039727"/>
                <a:gd name="connsiteX4" fmla="*/ 0 w 1167063"/>
                <a:gd name="connsiteY4" fmla="*/ 0 h 1039727"/>
                <a:gd name="connsiteX0" fmla="*/ 0 w 942372"/>
                <a:gd name="connsiteY0" fmla="*/ 0 h 1039727"/>
                <a:gd name="connsiteX1" fmla="*/ 942372 w 942372"/>
                <a:gd name="connsiteY1" fmla="*/ 120673 h 1039727"/>
                <a:gd name="connsiteX2" fmla="*/ 156411 w 942372"/>
                <a:gd name="connsiteY2" fmla="*/ 180474 h 1039727"/>
                <a:gd name="connsiteX3" fmla="*/ 202499 w 942372"/>
                <a:gd name="connsiteY3" fmla="*/ 1039727 h 1039727"/>
                <a:gd name="connsiteX4" fmla="*/ 0 w 942372"/>
                <a:gd name="connsiteY4" fmla="*/ 0 h 1039727"/>
                <a:gd name="connsiteX0" fmla="*/ 0 w 942372"/>
                <a:gd name="connsiteY0" fmla="*/ 0 h 1039727"/>
                <a:gd name="connsiteX1" fmla="*/ 942372 w 942372"/>
                <a:gd name="connsiteY1" fmla="*/ 120673 h 1039727"/>
                <a:gd name="connsiteX2" fmla="*/ 233352 w 942372"/>
                <a:gd name="connsiteY2" fmla="*/ 220567 h 1039727"/>
                <a:gd name="connsiteX3" fmla="*/ 202499 w 942372"/>
                <a:gd name="connsiteY3" fmla="*/ 1039727 h 1039727"/>
                <a:gd name="connsiteX4" fmla="*/ 0 w 942372"/>
                <a:gd name="connsiteY4" fmla="*/ 0 h 1039727"/>
                <a:gd name="connsiteX0" fmla="*/ 0 w 837629"/>
                <a:gd name="connsiteY0" fmla="*/ 0 h 966333"/>
                <a:gd name="connsiteX1" fmla="*/ 837629 w 837629"/>
                <a:gd name="connsiteY1" fmla="*/ 47279 h 966333"/>
                <a:gd name="connsiteX2" fmla="*/ 128609 w 837629"/>
                <a:gd name="connsiteY2" fmla="*/ 147173 h 966333"/>
                <a:gd name="connsiteX3" fmla="*/ 97756 w 837629"/>
                <a:gd name="connsiteY3" fmla="*/ 966333 h 966333"/>
                <a:gd name="connsiteX4" fmla="*/ 0 w 837629"/>
                <a:gd name="connsiteY4" fmla="*/ 0 h 96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7629" h="966333">
                  <a:moveTo>
                    <a:pt x="0" y="0"/>
                  </a:moveTo>
                  <a:lnTo>
                    <a:pt x="837629" y="47279"/>
                  </a:lnTo>
                  <a:lnTo>
                    <a:pt x="128609" y="147173"/>
                  </a:lnTo>
                  <a:lnTo>
                    <a:pt x="97756" y="9663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C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9587D5B4-C349-480B-BADB-58F2E9F90CC3}"/>
                </a:ext>
              </a:extLst>
            </p:cNvPr>
            <p:cNvSpPr/>
            <p:nvPr/>
          </p:nvSpPr>
          <p:spPr>
            <a:xfrm rot="5826753">
              <a:off x="5980701" y="1289011"/>
              <a:ext cx="1167063" cy="1190785"/>
            </a:xfrm>
            <a:custGeom>
              <a:avLst/>
              <a:gdLst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058779 w 1058779"/>
                <a:gd name="connsiteY2" fmla="*/ 926431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92505 w 1058779"/>
                <a:gd name="connsiteY2" fmla="*/ 252663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44379 w 1058779"/>
                <a:gd name="connsiteY2" fmla="*/ 156411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56411 w 1058779"/>
                <a:gd name="connsiteY2" fmla="*/ 180474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50494"/>
                <a:gd name="connsiteX1" fmla="*/ 1058779 w 1058779"/>
                <a:gd name="connsiteY1" fmla="*/ 0 h 950494"/>
                <a:gd name="connsiteX2" fmla="*/ 156411 w 1058779"/>
                <a:gd name="connsiteY2" fmla="*/ 180474 h 950494"/>
                <a:gd name="connsiteX3" fmla="*/ 132348 w 1058779"/>
                <a:gd name="connsiteY3" fmla="*/ 950494 h 950494"/>
                <a:gd name="connsiteX4" fmla="*/ 0 w 1058779"/>
                <a:gd name="connsiteY4" fmla="*/ 0 h 950494"/>
                <a:gd name="connsiteX0" fmla="*/ 0 w 1167063"/>
                <a:gd name="connsiteY0" fmla="*/ 0 h 950494"/>
                <a:gd name="connsiteX1" fmla="*/ 1167063 w 1167063"/>
                <a:gd name="connsiteY1" fmla="*/ 72190 h 950494"/>
                <a:gd name="connsiteX2" fmla="*/ 156411 w 1167063"/>
                <a:gd name="connsiteY2" fmla="*/ 180474 h 950494"/>
                <a:gd name="connsiteX3" fmla="*/ 132348 w 1167063"/>
                <a:gd name="connsiteY3" fmla="*/ 950494 h 950494"/>
                <a:gd name="connsiteX4" fmla="*/ 0 w 1167063"/>
                <a:gd name="connsiteY4" fmla="*/ 0 h 950494"/>
                <a:gd name="connsiteX0" fmla="*/ 0 w 1167063"/>
                <a:gd name="connsiteY0" fmla="*/ 0 h 1190785"/>
                <a:gd name="connsiteX1" fmla="*/ 1167063 w 1167063"/>
                <a:gd name="connsiteY1" fmla="*/ 72190 h 1190785"/>
                <a:gd name="connsiteX2" fmla="*/ 156411 w 1167063"/>
                <a:gd name="connsiteY2" fmla="*/ 180474 h 1190785"/>
                <a:gd name="connsiteX3" fmla="*/ 247206 w 1167063"/>
                <a:gd name="connsiteY3" fmla="*/ 1190785 h 1190785"/>
                <a:gd name="connsiteX4" fmla="*/ 0 w 1167063"/>
                <a:gd name="connsiteY4" fmla="*/ 0 h 119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7063" h="1190785">
                  <a:moveTo>
                    <a:pt x="0" y="0"/>
                  </a:moveTo>
                  <a:lnTo>
                    <a:pt x="1167063" y="72190"/>
                  </a:lnTo>
                  <a:lnTo>
                    <a:pt x="156411" y="180474"/>
                  </a:lnTo>
                  <a:lnTo>
                    <a:pt x="247206" y="11907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C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061485A2-0BD6-4D66-811E-DCBA4C47048D}"/>
                </a:ext>
              </a:extLst>
            </p:cNvPr>
            <p:cNvSpPr/>
            <p:nvPr/>
          </p:nvSpPr>
          <p:spPr>
            <a:xfrm rot="11067546">
              <a:off x="6122770" y="2900718"/>
              <a:ext cx="1070167" cy="784820"/>
            </a:xfrm>
            <a:custGeom>
              <a:avLst/>
              <a:gdLst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058779 w 1058779"/>
                <a:gd name="connsiteY2" fmla="*/ 926431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92505 w 1058779"/>
                <a:gd name="connsiteY2" fmla="*/ 252663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44379 w 1058779"/>
                <a:gd name="connsiteY2" fmla="*/ 156411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56411 w 1058779"/>
                <a:gd name="connsiteY2" fmla="*/ 180474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50494"/>
                <a:gd name="connsiteX1" fmla="*/ 1058779 w 1058779"/>
                <a:gd name="connsiteY1" fmla="*/ 0 h 950494"/>
                <a:gd name="connsiteX2" fmla="*/ 156411 w 1058779"/>
                <a:gd name="connsiteY2" fmla="*/ 180474 h 950494"/>
                <a:gd name="connsiteX3" fmla="*/ 132348 w 1058779"/>
                <a:gd name="connsiteY3" fmla="*/ 950494 h 950494"/>
                <a:gd name="connsiteX4" fmla="*/ 0 w 1058779"/>
                <a:gd name="connsiteY4" fmla="*/ 0 h 950494"/>
                <a:gd name="connsiteX0" fmla="*/ 0 w 1167063"/>
                <a:gd name="connsiteY0" fmla="*/ 0 h 950494"/>
                <a:gd name="connsiteX1" fmla="*/ 1167063 w 1167063"/>
                <a:gd name="connsiteY1" fmla="*/ 72190 h 950494"/>
                <a:gd name="connsiteX2" fmla="*/ 156411 w 1167063"/>
                <a:gd name="connsiteY2" fmla="*/ 180474 h 950494"/>
                <a:gd name="connsiteX3" fmla="*/ 132348 w 1167063"/>
                <a:gd name="connsiteY3" fmla="*/ 950494 h 950494"/>
                <a:gd name="connsiteX4" fmla="*/ 0 w 1167063"/>
                <a:gd name="connsiteY4" fmla="*/ 0 h 950494"/>
                <a:gd name="connsiteX0" fmla="*/ 0 w 1167063"/>
                <a:gd name="connsiteY0" fmla="*/ 0 h 1190785"/>
                <a:gd name="connsiteX1" fmla="*/ 1167063 w 1167063"/>
                <a:gd name="connsiteY1" fmla="*/ 72190 h 1190785"/>
                <a:gd name="connsiteX2" fmla="*/ 156411 w 1167063"/>
                <a:gd name="connsiteY2" fmla="*/ 180474 h 1190785"/>
                <a:gd name="connsiteX3" fmla="*/ 247206 w 1167063"/>
                <a:gd name="connsiteY3" fmla="*/ 1190785 h 1190785"/>
                <a:gd name="connsiteX4" fmla="*/ 0 w 1167063"/>
                <a:gd name="connsiteY4" fmla="*/ 0 h 1190785"/>
                <a:gd name="connsiteX0" fmla="*/ 0 w 1167063"/>
                <a:gd name="connsiteY0" fmla="*/ 0 h 789332"/>
                <a:gd name="connsiteX1" fmla="*/ 1167063 w 1167063"/>
                <a:gd name="connsiteY1" fmla="*/ 72190 h 789332"/>
                <a:gd name="connsiteX2" fmla="*/ 156411 w 1167063"/>
                <a:gd name="connsiteY2" fmla="*/ 180474 h 789332"/>
                <a:gd name="connsiteX3" fmla="*/ 288308 w 1167063"/>
                <a:gd name="connsiteY3" fmla="*/ 789332 h 789332"/>
                <a:gd name="connsiteX4" fmla="*/ 0 w 1167063"/>
                <a:gd name="connsiteY4" fmla="*/ 0 h 789332"/>
                <a:gd name="connsiteX0" fmla="*/ 0 w 1167063"/>
                <a:gd name="connsiteY0" fmla="*/ 0 h 789332"/>
                <a:gd name="connsiteX1" fmla="*/ 1167063 w 1167063"/>
                <a:gd name="connsiteY1" fmla="*/ 72190 h 789332"/>
                <a:gd name="connsiteX2" fmla="*/ 237571 w 1167063"/>
                <a:gd name="connsiteY2" fmla="*/ 137941 h 789332"/>
                <a:gd name="connsiteX3" fmla="*/ 288308 w 1167063"/>
                <a:gd name="connsiteY3" fmla="*/ 789332 h 789332"/>
                <a:gd name="connsiteX4" fmla="*/ 0 w 1167063"/>
                <a:gd name="connsiteY4" fmla="*/ 0 h 789332"/>
                <a:gd name="connsiteX0" fmla="*/ 0 w 1070167"/>
                <a:gd name="connsiteY0" fmla="*/ 0 h 784820"/>
                <a:gd name="connsiteX1" fmla="*/ 1070167 w 1070167"/>
                <a:gd name="connsiteY1" fmla="*/ 67678 h 784820"/>
                <a:gd name="connsiteX2" fmla="*/ 140675 w 1070167"/>
                <a:gd name="connsiteY2" fmla="*/ 133429 h 784820"/>
                <a:gd name="connsiteX3" fmla="*/ 191412 w 1070167"/>
                <a:gd name="connsiteY3" fmla="*/ 784820 h 784820"/>
                <a:gd name="connsiteX4" fmla="*/ 0 w 1070167"/>
                <a:gd name="connsiteY4" fmla="*/ 0 h 78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0167" h="784820">
                  <a:moveTo>
                    <a:pt x="0" y="0"/>
                  </a:moveTo>
                  <a:lnTo>
                    <a:pt x="1070167" y="67678"/>
                  </a:lnTo>
                  <a:lnTo>
                    <a:pt x="140675" y="133429"/>
                  </a:lnTo>
                  <a:lnTo>
                    <a:pt x="191412" y="784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C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2A53931F-A676-4C2E-8AE4-6455ABFA65B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601" r="10853" b="24910"/>
          <a:stretch/>
        </p:blipFill>
        <p:spPr>
          <a:xfrm>
            <a:off x="4373772" y="5895474"/>
            <a:ext cx="545121" cy="2045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474EF39-A35D-472B-B99F-81B7871BA3C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05" r="11333" b="25216"/>
          <a:stretch/>
        </p:blipFill>
        <p:spPr>
          <a:xfrm>
            <a:off x="4979987" y="5887853"/>
            <a:ext cx="558159" cy="2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8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FF45C9-004E-4CD0-96A5-937ADABD50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" t="8170" r="2663" b="8170"/>
          <a:stretch/>
        </p:blipFill>
        <p:spPr>
          <a:xfrm>
            <a:off x="4564721" y="0"/>
            <a:ext cx="7627279" cy="3791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31D850-5640-4A1F-80B1-BD017B3B37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" r="2663"/>
          <a:stretch/>
        </p:blipFill>
        <p:spPr>
          <a:xfrm>
            <a:off x="4564721" y="1114864"/>
            <a:ext cx="7627279" cy="37912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EC5CD5-8B89-4EEF-97EE-43B1FA945E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" t="6622" r="2664" b="8368"/>
          <a:stretch/>
        </p:blipFill>
        <p:spPr>
          <a:xfrm>
            <a:off x="0" y="0"/>
            <a:ext cx="7627279" cy="3791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AB4DB3-A685-4EAA-9010-FD6F8EDF02B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8" b="4658"/>
          <a:stretch/>
        </p:blipFill>
        <p:spPr>
          <a:xfrm>
            <a:off x="-405919" y="2279805"/>
            <a:ext cx="8957453" cy="445242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085CB03-598A-4AF5-9FF1-7754F3D962E9}"/>
              </a:ext>
            </a:extLst>
          </p:cNvPr>
          <p:cNvGrpSpPr/>
          <p:nvPr/>
        </p:nvGrpSpPr>
        <p:grpSpPr>
          <a:xfrm>
            <a:off x="-373094" y="2301493"/>
            <a:ext cx="8957453" cy="4430736"/>
            <a:chOff x="2338904" y="1213631"/>
            <a:chExt cx="8957453" cy="44307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16C037-D4DE-4F60-A5F1-EC957DC30B86}"/>
                </a:ext>
              </a:extLst>
            </p:cNvPr>
            <p:cNvSpPr/>
            <p:nvPr/>
          </p:nvSpPr>
          <p:spPr>
            <a:xfrm>
              <a:off x="2338904" y="1213631"/>
              <a:ext cx="8957453" cy="4430736"/>
            </a:xfrm>
            <a:prstGeom prst="rect">
              <a:avLst/>
            </a:prstGeom>
            <a:solidFill>
              <a:srgbClr val="E9EC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17516A8-D65B-46AC-8F8F-629116BB7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4967" y="1512862"/>
              <a:ext cx="3832273" cy="3832273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2AEA883-FF43-4779-B437-E766F8354872}"/>
                </a:ext>
              </a:extLst>
            </p:cNvPr>
            <p:cNvGrpSpPr/>
            <p:nvPr/>
          </p:nvGrpSpPr>
          <p:grpSpPr>
            <a:xfrm>
              <a:off x="7075028" y="2245845"/>
              <a:ext cx="2956259" cy="2113090"/>
              <a:chOff x="6753994" y="1715163"/>
              <a:chExt cx="2956259" cy="211309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526E4C5-DAC4-434C-B571-5F9ACB236896}"/>
                  </a:ext>
                </a:extLst>
              </p:cNvPr>
              <p:cNvSpPr/>
              <p:nvPr/>
            </p:nvSpPr>
            <p:spPr>
              <a:xfrm>
                <a:off x="6753994" y="1715163"/>
                <a:ext cx="2956259" cy="144655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8800" b="1" cap="none" spc="0" dirty="0">
                    <a:ln w="0"/>
                    <a:solidFill>
                      <a:srgbClr val="73C0E3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j-lt"/>
                  </a:rPr>
                  <a:t>3 Blue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803CDBF-020E-41F5-9523-E5DC7D99315E}"/>
                  </a:ext>
                </a:extLst>
              </p:cNvPr>
              <p:cNvSpPr/>
              <p:nvPr/>
            </p:nvSpPr>
            <p:spPr>
              <a:xfrm>
                <a:off x="6761817" y="2720257"/>
                <a:ext cx="2948436" cy="110799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dirty="0">
                    <a:ln w="0"/>
                    <a:solidFill>
                      <a:srgbClr val="8C6138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j-lt"/>
                  </a:rPr>
                  <a:t>1</a:t>
                </a:r>
                <a:r>
                  <a:rPr lang="en-US" sz="6600" b="1" cap="none" spc="0" dirty="0">
                    <a:ln w="0"/>
                    <a:solidFill>
                      <a:srgbClr val="8C6138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j-lt"/>
                  </a:rPr>
                  <a:t> Brown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947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933E7B9-68DA-4E43-9CA3-801BE00EB78C}"/>
              </a:ext>
            </a:extLst>
          </p:cNvPr>
          <p:cNvGrpSpPr/>
          <p:nvPr/>
        </p:nvGrpSpPr>
        <p:grpSpPr>
          <a:xfrm>
            <a:off x="4275988" y="2573199"/>
            <a:ext cx="8957453" cy="4430736"/>
            <a:chOff x="2338904" y="1213631"/>
            <a:chExt cx="8957453" cy="44307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27AB9E-014C-4B6D-8891-53E4E1899759}"/>
                </a:ext>
              </a:extLst>
            </p:cNvPr>
            <p:cNvSpPr/>
            <p:nvPr/>
          </p:nvSpPr>
          <p:spPr>
            <a:xfrm>
              <a:off x="2338904" y="1213631"/>
              <a:ext cx="8957453" cy="4430736"/>
            </a:xfrm>
            <a:prstGeom prst="rect">
              <a:avLst/>
            </a:prstGeom>
            <a:solidFill>
              <a:srgbClr val="E9EC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2BACB56-6DD2-44A8-95C7-89D13D766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4967" y="1512862"/>
              <a:ext cx="3832273" cy="3832273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9579E9F-EE6E-46D4-BDE9-44EA78DA581B}"/>
                </a:ext>
              </a:extLst>
            </p:cNvPr>
            <p:cNvGrpSpPr/>
            <p:nvPr/>
          </p:nvGrpSpPr>
          <p:grpSpPr>
            <a:xfrm>
              <a:off x="7075028" y="2245845"/>
              <a:ext cx="2956259" cy="2113090"/>
              <a:chOff x="6753994" y="1715163"/>
              <a:chExt cx="2956259" cy="211309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8D275C-2460-493D-9AF8-93295FDB5A18}"/>
                  </a:ext>
                </a:extLst>
              </p:cNvPr>
              <p:cNvSpPr/>
              <p:nvPr/>
            </p:nvSpPr>
            <p:spPr>
              <a:xfrm>
                <a:off x="6753994" y="1715163"/>
                <a:ext cx="2956259" cy="144655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8800" b="1" cap="none" spc="0" dirty="0">
                    <a:ln w="0"/>
                    <a:solidFill>
                      <a:srgbClr val="73C0E3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j-lt"/>
                  </a:rPr>
                  <a:t>3 Blue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13BF3F-DFE5-4ED1-A376-5E336DD5DB9D}"/>
                  </a:ext>
                </a:extLst>
              </p:cNvPr>
              <p:cNvSpPr/>
              <p:nvPr/>
            </p:nvSpPr>
            <p:spPr>
              <a:xfrm>
                <a:off x="6761817" y="2720257"/>
                <a:ext cx="2948436" cy="110799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dirty="0">
                    <a:ln w="0"/>
                    <a:solidFill>
                      <a:srgbClr val="8C6138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j-lt"/>
                  </a:rPr>
                  <a:t>1</a:t>
                </a:r>
                <a:r>
                  <a:rPr lang="en-US" sz="6600" b="1" cap="none" spc="0" dirty="0">
                    <a:ln w="0"/>
                    <a:solidFill>
                      <a:srgbClr val="8C6138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j-lt"/>
                  </a:rPr>
                  <a:t> Brown</a:t>
                </a:r>
              </a:p>
            </p:txBody>
          </p:sp>
        </p:grp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61AB808-6CB2-418A-B097-D3D9886CE9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6" b="5836"/>
          <a:stretch/>
        </p:blipFill>
        <p:spPr>
          <a:xfrm>
            <a:off x="2160713" y="0"/>
            <a:ext cx="8957453" cy="44307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CBFCC2E-D0B7-4390-88B0-427DF1578855}"/>
              </a:ext>
            </a:extLst>
          </p:cNvPr>
          <p:cNvSpPr/>
          <p:nvPr/>
        </p:nvSpPr>
        <p:spPr>
          <a:xfrm>
            <a:off x="-813370" y="1767083"/>
            <a:ext cx="8957453" cy="4430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Georgia" panose="02040502050405020303" pitchFamily="18" charset="0"/>
              </a:rPr>
              <a:t>Coming Soon!!!</a:t>
            </a:r>
          </a:p>
        </p:txBody>
      </p:sp>
    </p:spTree>
    <p:extLst>
      <p:ext uri="{BB962C8B-B14F-4D97-AF65-F5344CB8AC3E}">
        <p14:creationId xmlns:p14="http://schemas.microsoft.com/office/powerpoint/2010/main" val="225043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43703-B22B-4909-9D1F-36DD46213D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6" b="3476"/>
          <a:stretch/>
        </p:blipFill>
        <p:spPr>
          <a:xfrm>
            <a:off x="2521154" y="1405813"/>
            <a:ext cx="7627279" cy="37912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9A3122-24D7-446B-B3C7-1893B6208A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" t="6622" r="2664" b="8368"/>
          <a:stretch/>
        </p:blipFill>
        <p:spPr>
          <a:xfrm>
            <a:off x="0" y="139721"/>
            <a:ext cx="7627279" cy="379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7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3EE0A15-387D-482D-8E38-905F6CA182C9}"/>
              </a:ext>
            </a:extLst>
          </p:cNvPr>
          <p:cNvGrpSpPr/>
          <p:nvPr/>
        </p:nvGrpSpPr>
        <p:grpSpPr>
          <a:xfrm>
            <a:off x="2252201" y="-232787"/>
            <a:ext cx="5881145" cy="7725192"/>
            <a:chOff x="6724888" y="1838228"/>
            <a:chExt cx="2868936" cy="525872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D4E9A5C-A443-478A-BDD0-0F7414FA3E2C}"/>
                </a:ext>
              </a:extLst>
            </p:cNvPr>
            <p:cNvSpPr/>
            <p:nvPr/>
          </p:nvSpPr>
          <p:spPr>
            <a:xfrm>
              <a:off x="6724888" y="2318236"/>
              <a:ext cx="2868936" cy="4298709"/>
            </a:xfrm>
            <a:prstGeom prst="rect">
              <a:avLst/>
            </a:prstGeom>
            <a:solidFill>
              <a:srgbClr val="0FCA4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A44B656-B05F-429A-9645-0EF2C86E8092}"/>
                </a:ext>
              </a:extLst>
            </p:cNvPr>
            <p:cNvSpPr/>
            <p:nvPr/>
          </p:nvSpPr>
          <p:spPr>
            <a:xfrm>
              <a:off x="7384730" y="1838228"/>
              <a:ext cx="1549250" cy="525872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9600" b="1" spc="50" dirty="0">
                  <a:ln w="0"/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Agency FB" panose="020B0503020202020204" pitchFamily="34" charset="0"/>
                </a:rPr>
                <a:t>8</a:t>
              </a:r>
              <a:endParaRPr lang="en-US" sz="496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4670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2BEE7C7-269F-4CE0-8890-A24E07FFE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489751" y="2734222"/>
            <a:ext cx="4440609" cy="33237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F7CDCA-CF0C-4F71-A211-CF6498ADD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541" y="401243"/>
            <a:ext cx="2902857" cy="35491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0DD72D-D531-4BB3-9763-90256841A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541" y="401243"/>
            <a:ext cx="2902857" cy="35491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411C5C-45A4-4AF2-8F36-2D4F68D6A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541" y="401243"/>
            <a:ext cx="4871132" cy="34111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B8E6B8-BD88-492A-8F03-705CF50AFA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964" y="1456319"/>
            <a:ext cx="4473576" cy="34111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D3F065-1909-4D2F-B0A3-A235BEE5CB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271" y="1978362"/>
            <a:ext cx="4345467" cy="342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00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2851</TotalTime>
  <Words>14</Words>
  <Application>Microsoft Office PowerPoint</Application>
  <PresentationFormat>Widescreen</PresentationFormat>
  <Paragraphs>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Agency FB</vt:lpstr>
      <vt:lpstr>Arial</vt:lpstr>
      <vt:lpstr>Calibri</vt:lpstr>
      <vt:lpstr>Calibri Light</vt:lpstr>
      <vt:lpstr>DAGGERSQUARE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33</cp:revision>
  <dcterms:created xsi:type="dcterms:W3CDTF">2020-07-19T15:52:23Z</dcterms:created>
  <dcterms:modified xsi:type="dcterms:W3CDTF">2020-07-31T07:19:19Z</dcterms:modified>
</cp:coreProperties>
</file>