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6" r:id="rId3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147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9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4AC3-1803-4516-B33C-73D4E50D0A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0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4625E-F2AA-4B0C-9890-F1A7D92D4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828801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6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C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50E208-6260-4B60-B4B7-E4F6F8379834}"/>
              </a:ext>
            </a:extLst>
          </p:cNvPr>
          <p:cNvSpPr/>
          <p:nvPr/>
        </p:nvSpPr>
        <p:spPr>
          <a:xfrm>
            <a:off x="481497" y="-186451"/>
            <a:ext cx="865805" cy="2200823"/>
          </a:xfrm>
          <a:prstGeom prst="rect">
            <a:avLst/>
          </a:prstGeom>
          <a:noFill/>
        </p:spPr>
        <p:txBody>
          <a:bodyPr wrap="none" lIns="3266" tIns="1633" rIns="3266" bIns="1633">
            <a:spAutoFit/>
          </a:bodyPr>
          <a:lstStyle/>
          <a:p>
            <a:pPr algn="ctr"/>
            <a:r>
              <a:rPr lang="en-US" sz="1428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7985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8</cp:revision>
  <dcterms:created xsi:type="dcterms:W3CDTF">2020-07-29T15:08:25Z</dcterms:created>
  <dcterms:modified xsi:type="dcterms:W3CDTF">2020-11-24T05:56:55Z</dcterms:modified>
</cp:coreProperties>
</file>