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7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8920-A797-4DE2-9D6D-577D8A1AB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9F8B4-7475-48F4-AA40-6D45926D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0348-0A50-4035-9585-4B2DAA2E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B066-1CEB-4345-A12C-8017DAE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75FE-EFB8-48E8-B808-F0DDD4C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1130-F6B2-4D7D-940B-B6DE44D4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153EE-6352-4B60-BDD4-D14AAEB3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1CA0-81D0-4AF0-B93E-49E2131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799C-9FB6-4150-9434-05ACFA4E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1915-C13B-41CF-9288-DF0D3936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E10F1-6C31-409E-9DE4-59FBEC104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1E1EA-FD38-4E31-B7B3-B899396F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C8C0-D06F-43C3-A069-4C7B3D29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2418-6328-4A2A-B496-D0C436B7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ED54-7769-46D6-96D1-7DC357DE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11DD-E952-4B7A-A862-6F22B2EB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2A3A-C335-4C4C-BBB0-3578680A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F996-AD0C-4B1F-B13D-3E29084B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509B-62E4-472D-A144-74B8F7BA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BE90-6AF4-4C6B-B33A-E28EE732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040C-075F-451E-A9DF-B235CD6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A13C0-BAF5-4F6D-87F6-9E1BF8C4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194-6065-4D38-8864-E9EED71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16FB-988E-4D45-B3BB-DF108A1B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CDC0-5E87-4F52-8920-F871C729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1A64-6B8A-4842-AE9C-529391A2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FDF8-BBE7-4A22-9A21-EC0350C9D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2BFF-066A-4F31-8962-45828ABB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E238-7235-4D95-AE14-2862E42E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209AA-BDF1-498F-8BE9-6150FDA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6FFA9-868C-4978-ADC5-82BF29DA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9F77-AD85-40BE-8D7D-A0A06CC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27E2-E467-4C45-86E3-65F50C02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466D7-1CF7-42A3-B8E9-99A0F1444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359D-3C9E-4E64-93A8-E690457F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F0F8-F015-4327-81E2-CA1BD9A00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D6CD4-39DC-4D02-B8CE-50F86604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BF4E0-97C7-46E3-9A95-E9B7128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96292-FA67-43CF-8862-F1535A24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3D00-3037-463A-97ED-9062D2A9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58A85-921D-47A7-BF34-4555203B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7164-E056-40BE-9BCD-74555897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E32D-73DF-4B54-A7A0-01CD86E8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9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C88D5-07A3-431D-B68F-B6B6CAA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014EF-71CF-4888-9B91-2A2A8A8E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0414-FC40-49DF-96D1-9CAE7237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A150-A0F3-4363-AABA-EDE8C872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D5B5-7A3E-4F41-9FB1-1FA9664B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D456-8276-485F-8CB1-702E4432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1D88-E820-4B53-90F8-03ADFE50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86B2-39CE-4066-81E3-24F7BBC6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B0646-54C2-4129-A485-28690376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CB5A-25FE-4350-AF28-DF9602FA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2F96B-D608-4AED-B4EB-28972765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B82E6-68F5-4BF5-BF45-87124EEC3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55345-27E1-46A6-9FEA-EAFEA741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D946C-7D45-4AAE-A914-0C3C0CD0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46A4-0A13-49CE-99B0-C614C77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5E3A1-EEC8-4332-B828-9CCD8DE0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9226-0AF2-4F96-A598-65FB1127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32F3-7E7B-49E3-A2BA-9E583B295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4C48-89A0-4827-9161-B6906E5BD3E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0008-14A4-4638-B3F1-AAACF72BF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7F1D-C965-4614-B395-1984E3B3D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F9B9-2768-4AFB-BC9B-A0DA2E05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A0881FB-7E32-48E4-A433-BB6DC6923BA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3ACE81-1D0D-44D6-854F-8F829DA34F2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05A8B70-4463-47C0-81E4-3B0E670D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681DAA-63D9-4328-8493-1BE731CEEA17}"/>
                  </a:ext>
                </a:extLst>
              </p:cNvPr>
              <p:cNvSpPr/>
              <p:nvPr/>
            </p:nvSpPr>
            <p:spPr>
              <a:xfrm>
                <a:off x="6443003" y="2940148"/>
                <a:ext cx="5036234" cy="984738"/>
              </a:xfrm>
              <a:prstGeom prst="rect">
                <a:avLst/>
              </a:prstGeom>
              <a:solidFill>
                <a:srgbClr val="E5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B9DE76-1401-4B63-8250-51A3B3E141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4"/>
            <a:stretch/>
          </p:blipFill>
          <p:spPr>
            <a:xfrm>
              <a:off x="1831071" y="1499346"/>
              <a:ext cx="2638869" cy="2566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78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8CD91D-2528-4031-A76F-C52FB5A4C985}"/>
              </a:ext>
            </a:extLst>
          </p:cNvPr>
          <p:cNvGrpSpPr/>
          <p:nvPr/>
        </p:nvGrpSpPr>
        <p:grpSpPr>
          <a:xfrm>
            <a:off x="103163" y="432581"/>
            <a:ext cx="11985674" cy="5992837"/>
            <a:chOff x="103163" y="432581"/>
            <a:chExt cx="11985674" cy="59928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5FBBF-D271-4594-B83E-8C00D24AD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" r="884"/>
            <a:stretch/>
          </p:blipFill>
          <p:spPr>
            <a:xfrm>
              <a:off x="103163" y="432581"/>
              <a:ext cx="11985674" cy="5992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DFE1F8-A20C-451D-9EE1-2465CB921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4"/>
            <a:stretch/>
          </p:blipFill>
          <p:spPr>
            <a:xfrm>
              <a:off x="1831071" y="1499346"/>
              <a:ext cx="2638869" cy="2566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5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867644E-4C72-4106-A114-5D54A9893BFF}"/>
              </a:ext>
            </a:extLst>
          </p:cNvPr>
          <p:cNvGrpSpPr/>
          <p:nvPr/>
        </p:nvGrpSpPr>
        <p:grpSpPr>
          <a:xfrm>
            <a:off x="51816" y="408432"/>
            <a:ext cx="12088368" cy="6041136"/>
            <a:chOff x="51816" y="408432"/>
            <a:chExt cx="12088368" cy="6041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5B9B92-8112-4BF6-AFF8-6B2A2BE12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" y="408432"/>
              <a:ext cx="12088368" cy="60411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A496B7-D0B5-43FD-A850-EFEBC270B9D4}"/>
                </a:ext>
              </a:extLst>
            </p:cNvPr>
            <p:cNvSpPr/>
            <p:nvPr/>
          </p:nvSpPr>
          <p:spPr>
            <a:xfrm>
              <a:off x="163266" y="427482"/>
              <a:ext cx="11865468" cy="8001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27D6E-F27D-4DD1-882F-F2FD2EB21A0D}"/>
                </a:ext>
              </a:extLst>
            </p:cNvPr>
            <p:cNvSpPr/>
            <p:nvPr/>
          </p:nvSpPr>
          <p:spPr>
            <a:xfrm>
              <a:off x="150312" y="5867400"/>
              <a:ext cx="11963964" cy="56311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9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2020-11-24T05:57:16Z</dcterms:created>
  <dcterms:modified xsi:type="dcterms:W3CDTF">2020-11-24T06:07:15Z</dcterms:modified>
</cp:coreProperties>
</file>