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  <p:sldId id="267" r:id="rId13"/>
    <p:sldId id="269" r:id="rId14"/>
  </p:sldIdLst>
  <p:sldSz cx="51206400" cy="25603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00"/>
    <a:srgbClr val="FFC000"/>
    <a:srgbClr val="9A9A9A"/>
    <a:srgbClr val="3A5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18" d="100"/>
          <a:sy n="18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190155"/>
            <a:ext cx="38404800" cy="8913707"/>
          </a:xfrm>
        </p:spPr>
        <p:txBody>
          <a:bodyPr anchor="b"/>
          <a:lstStyle>
            <a:lvl1pPr algn="ctr">
              <a:defRPr sz="2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3447609"/>
            <a:ext cx="38404800" cy="6181511"/>
          </a:xfrm>
        </p:spPr>
        <p:txBody>
          <a:bodyPr/>
          <a:lstStyle>
            <a:lvl1pPr marL="0" indent="0" algn="ctr">
              <a:buNone/>
              <a:defRPr sz="8960"/>
            </a:lvl1pPr>
            <a:lvl2pPr marL="1706865" indent="0" algn="ctr">
              <a:buNone/>
              <a:defRPr sz="7467"/>
            </a:lvl2pPr>
            <a:lvl3pPr marL="3413730" indent="0" algn="ctr">
              <a:buNone/>
              <a:defRPr sz="6720"/>
            </a:lvl3pPr>
            <a:lvl4pPr marL="5120594" indent="0" algn="ctr">
              <a:buNone/>
              <a:defRPr sz="5973"/>
            </a:lvl4pPr>
            <a:lvl5pPr marL="6827459" indent="0" algn="ctr">
              <a:buNone/>
              <a:defRPr sz="5973"/>
            </a:lvl5pPr>
            <a:lvl6pPr marL="8534324" indent="0" algn="ctr">
              <a:buNone/>
              <a:defRPr sz="5973"/>
            </a:lvl6pPr>
            <a:lvl7pPr marL="10241189" indent="0" algn="ctr">
              <a:buNone/>
              <a:defRPr sz="5973"/>
            </a:lvl7pPr>
            <a:lvl8pPr marL="11948053" indent="0" algn="ctr">
              <a:buNone/>
              <a:defRPr sz="5973"/>
            </a:lvl8pPr>
            <a:lvl9pPr marL="13654918" indent="0" algn="ctr">
              <a:buNone/>
              <a:defRPr sz="59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9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7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363133"/>
            <a:ext cx="11041380" cy="21697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363133"/>
            <a:ext cx="32484060" cy="21697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0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6383024"/>
            <a:ext cx="44165520" cy="10650218"/>
          </a:xfrm>
        </p:spPr>
        <p:txBody>
          <a:bodyPr anchor="b"/>
          <a:lstStyle>
            <a:lvl1pPr>
              <a:defRPr sz="2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7133997"/>
            <a:ext cx="44165520" cy="5600698"/>
          </a:xfrm>
        </p:spPr>
        <p:txBody>
          <a:bodyPr/>
          <a:lstStyle>
            <a:lvl1pPr marL="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1pPr>
            <a:lvl2pPr marL="1706865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2pPr>
            <a:lvl3pPr marL="341373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3pPr>
            <a:lvl4pPr marL="5120594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4pPr>
            <a:lvl5pPr marL="6827459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5pPr>
            <a:lvl6pPr marL="8534324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6pPr>
            <a:lvl7pPr marL="10241189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7pPr>
            <a:lvl8pPr marL="11948053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8pPr>
            <a:lvl9pPr marL="13654918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5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6815667"/>
            <a:ext cx="2176272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6815667"/>
            <a:ext cx="2176272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0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363135"/>
            <a:ext cx="44165520" cy="49487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6276342"/>
            <a:ext cx="21662705" cy="3075938"/>
          </a:xfrm>
        </p:spPr>
        <p:txBody>
          <a:bodyPr anchor="b"/>
          <a:lstStyle>
            <a:lvl1pPr marL="0" indent="0">
              <a:buNone/>
              <a:defRPr sz="8960" b="1"/>
            </a:lvl1pPr>
            <a:lvl2pPr marL="1706865" indent="0">
              <a:buNone/>
              <a:defRPr sz="7467" b="1"/>
            </a:lvl2pPr>
            <a:lvl3pPr marL="3413730" indent="0">
              <a:buNone/>
              <a:defRPr sz="6720" b="1"/>
            </a:lvl3pPr>
            <a:lvl4pPr marL="5120594" indent="0">
              <a:buNone/>
              <a:defRPr sz="5973" b="1"/>
            </a:lvl4pPr>
            <a:lvl5pPr marL="6827459" indent="0">
              <a:buNone/>
              <a:defRPr sz="5973" b="1"/>
            </a:lvl5pPr>
            <a:lvl6pPr marL="8534324" indent="0">
              <a:buNone/>
              <a:defRPr sz="5973" b="1"/>
            </a:lvl6pPr>
            <a:lvl7pPr marL="10241189" indent="0">
              <a:buNone/>
              <a:defRPr sz="5973" b="1"/>
            </a:lvl7pPr>
            <a:lvl8pPr marL="11948053" indent="0">
              <a:buNone/>
              <a:defRPr sz="5973" b="1"/>
            </a:lvl8pPr>
            <a:lvl9pPr marL="13654918" indent="0">
              <a:buNone/>
              <a:defRPr sz="5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9352280"/>
            <a:ext cx="21662705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6276342"/>
            <a:ext cx="21769390" cy="3075938"/>
          </a:xfrm>
        </p:spPr>
        <p:txBody>
          <a:bodyPr anchor="b"/>
          <a:lstStyle>
            <a:lvl1pPr marL="0" indent="0">
              <a:buNone/>
              <a:defRPr sz="8960" b="1"/>
            </a:lvl1pPr>
            <a:lvl2pPr marL="1706865" indent="0">
              <a:buNone/>
              <a:defRPr sz="7467" b="1"/>
            </a:lvl2pPr>
            <a:lvl3pPr marL="3413730" indent="0">
              <a:buNone/>
              <a:defRPr sz="6720" b="1"/>
            </a:lvl3pPr>
            <a:lvl4pPr marL="5120594" indent="0">
              <a:buNone/>
              <a:defRPr sz="5973" b="1"/>
            </a:lvl4pPr>
            <a:lvl5pPr marL="6827459" indent="0">
              <a:buNone/>
              <a:defRPr sz="5973" b="1"/>
            </a:lvl5pPr>
            <a:lvl6pPr marL="8534324" indent="0">
              <a:buNone/>
              <a:defRPr sz="5973" b="1"/>
            </a:lvl6pPr>
            <a:lvl7pPr marL="10241189" indent="0">
              <a:buNone/>
              <a:defRPr sz="5973" b="1"/>
            </a:lvl7pPr>
            <a:lvl8pPr marL="11948053" indent="0">
              <a:buNone/>
              <a:defRPr sz="5973" b="1"/>
            </a:lvl8pPr>
            <a:lvl9pPr marL="13654918" indent="0">
              <a:buNone/>
              <a:defRPr sz="5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9352280"/>
            <a:ext cx="21769390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0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4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706880"/>
            <a:ext cx="16515395" cy="5974080"/>
          </a:xfrm>
        </p:spPr>
        <p:txBody>
          <a:bodyPr anchor="b"/>
          <a:lstStyle>
            <a:lvl1pPr>
              <a:defRPr sz="11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3686388"/>
            <a:ext cx="25923240" cy="18194867"/>
          </a:xfrm>
        </p:spPr>
        <p:txBody>
          <a:bodyPr/>
          <a:lstStyle>
            <a:lvl1pPr>
              <a:defRPr sz="11947"/>
            </a:lvl1pPr>
            <a:lvl2pPr>
              <a:defRPr sz="10453"/>
            </a:lvl2pPr>
            <a:lvl3pPr>
              <a:defRPr sz="8960"/>
            </a:lvl3pPr>
            <a:lvl4pPr>
              <a:defRPr sz="7467"/>
            </a:lvl4pPr>
            <a:lvl5pPr>
              <a:defRPr sz="7467"/>
            </a:lvl5pPr>
            <a:lvl6pPr>
              <a:defRPr sz="7467"/>
            </a:lvl6pPr>
            <a:lvl7pPr>
              <a:defRPr sz="7467"/>
            </a:lvl7pPr>
            <a:lvl8pPr>
              <a:defRPr sz="7467"/>
            </a:lvl8pPr>
            <a:lvl9pPr>
              <a:defRPr sz="7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7680960"/>
            <a:ext cx="16515395" cy="14229929"/>
          </a:xfrm>
        </p:spPr>
        <p:txBody>
          <a:bodyPr/>
          <a:lstStyle>
            <a:lvl1pPr marL="0" indent="0">
              <a:buNone/>
              <a:defRPr sz="5973"/>
            </a:lvl1pPr>
            <a:lvl2pPr marL="1706865" indent="0">
              <a:buNone/>
              <a:defRPr sz="5227"/>
            </a:lvl2pPr>
            <a:lvl3pPr marL="3413730" indent="0">
              <a:buNone/>
              <a:defRPr sz="4480"/>
            </a:lvl3pPr>
            <a:lvl4pPr marL="5120594" indent="0">
              <a:buNone/>
              <a:defRPr sz="3733"/>
            </a:lvl4pPr>
            <a:lvl5pPr marL="6827459" indent="0">
              <a:buNone/>
              <a:defRPr sz="3733"/>
            </a:lvl5pPr>
            <a:lvl6pPr marL="8534324" indent="0">
              <a:buNone/>
              <a:defRPr sz="3733"/>
            </a:lvl6pPr>
            <a:lvl7pPr marL="10241189" indent="0">
              <a:buNone/>
              <a:defRPr sz="3733"/>
            </a:lvl7pPr>
            <a:lvl8pPr marL="11948053" indent="0">
              <a:buNone/>
              <a:defRPr sz="3733"/>
            </a:lvl8pPr>
            <a:lvl9pPr marL="13654918" indent="0">
              <a:buNone/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8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706880"/>
            <a:ext cx="16515395" cy="5974080"/>
          </a:xfrm>
        </p:spPr>
        <p:txBody>
          <a:bodyPr anchor="b"/>
          <a:lstStyle>
            <a:lvl1pPr>
              <a:defRPr sz="11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3686388"/>
            <a:ext cx="25923240" cy="18194867"/>
          </a:xfrm>
        </p:spPr>
        <p:txBody>
          <a:bodyPr anchor="t"/>
          <a:lstStyle>
            <a:lvl1pPr marL="0" indent="0">
              <a:buNone/>
              <a:defRPr sz="11947"/>
            </a:lvl1pPr>
            <a:lvl2pPr marL="1706865" indent="0">
              <a:buNone/>
              <a:defRPr sz="10453"/>
            </a:lvl2pPr>
            <a:lvl3pPr marL="3413730" indent="0">
              <a:buNone/>
              <a:defRPr sz="8960"/>
            </a:lvl3pPr>
            <a:lvl4pPr marL="5120594" indent="0">
              <a:buNone/>
              <a:defRPr sz="7467"/>
            </a:lvl4pPr>
            <a:lvl5pPr marL="6827459" indent="0">
              <a:buNone/>
              <a:defRPr sz="7467"/>
            </a:lvl5pPr>
            <a:lvl6pPr marL="8534324" indent="0">
              <a:buNone/>
              <a:defRPr sz="7467"/>
            </a:lvl6pPr>
            <a:lvl7pPr marL="10241189" indent="0">
              <a:buNone/>
              <a:defRPr sz="7467"/>
            </a:lvl7pPr>
            <a:lvl8pPr marL="11948053" indent="0">
              <a:buNone/>
              <a:defRPr sz="7467"/>
            </a:lvl8pPr>
            <a:lvl9pPr marL="13654918" indent="0">
              <a:buNone/>
              <a:defRPr sz="7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7680960"/>
            <a:ext cx="16515395" cy="14229929"/>
          </a:xfrm>
        </p:spPr>
        <p:txBody>
          <a:bodyPr/>
          <a:lstStyle>
            <a:lvl1pPr marL="0" indent="0">
              <a:buNone/>
              <a:defRPr sz="5973"/>
            </a:lvl1pPr>
            <a:lvl2pPr marL="1706865" indent="0">
              <a:buNone/>
              <a:defRPr sz="5227"/>
            </a:lvl2pPr>
            <a:lvl3pPr marL="3413730" indent="0">
              <a:buNone/>
              <a:defRPr sz="4480"/>
            </a:lvl3pPr>
            <a:lvl4pPr marL="5120594" indent="0">
              <a:buNone/>
              <a:defRPr sz="3733"/>
            </a:lvl4pPr>
            <a:lvl5pPr marL="6827459" indent="0">
              <a:buNone/>
              <a:defRPr sz="3733"/>
            </a:lvl5pPr>
            <a:lvl6pPr marL="8534324" indent="0">
              <a:buNone/>
              <a:defRPr sz="3733"/>
            </a:lvl6pPr>
            <a:lvl7pPr marL="10241189" indent="0">
              <a:buNone/>
              <a:defRPr sz="3733"/>
            </a:lvl7pPr>
            <a:lvl8pPr marL="11948053" indent="0">
              <a:buNone/>
              <a:defRPr sz="3733"/>
            </a:lvl8pPr>
            <a:lvl9pPr marL="13654918" indent="0">
              <a:buNone/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0336-D0C8-4001-B2D9-4950ADC8C68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2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363135"/>
            <a:ext cx="44165520" cy="4948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6815667"/>
            <a:ext cx="44165520" cy="1624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3730375"/>
            <a:ext cx="1152144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0336-D0C8-4001-B2D9-4950ADC8C68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3730375"/>
            <a:ext cx="1728216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3730375"/>
            <a:ext cx="1152144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7B22E-A9ED-45BB-9D4E-AD95D9B92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13730" rtl="0" eaLnBrk="1" latinLnBrk="0" hangingPunct="1">
        <a:lnSpc>
          <a:spcPct val="90000"/>
        </a:lnSpc>
        <a:spcBef>
          <a:spcPct val="0"/>
        </a:spcBef>
        <a:buNone/>
        <a:defRPr sz="16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432" indent="-853432" algn="l" defTabSz="3413730" rtl="0" eaLnBrk="1" latinLnBrk="0" hangingPunct="1">
        <a:lnSpc>
          <a:spcPct val="90000"/>
        </a:lnSpc>
        <a:spcBef>
          <a:spcPts val="3733"/>
        </a:spcBef>
        <a:buFont typeface="Arial" panose="020B0604020202020204" pitchFamily="34" charset="0"/>
        <a:buChar char="•"/>
        <a:defRPr sz="10453" kern="1200">
          <a:solidFill>
            <a:schemeClr val="tx1"/>
          </a:solidFill>
          <a:latin typeface="+mn-lt"/>
          <a:ea typeface="+mn-ea"/>
          <a:cs typeface="+mn-cs"/>
        </a:defRPr>
      </a:lvl1pPr>
      <a:lvl2pPr marL="2560297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2pPr>
      <a:lvl3pPr marL="4267162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3pPr>
      <a:lvl4pPr marL="5974027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4pPr>
      <a:lvl5pPr marL="7680891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5pPr>
      <a:lvl6pPr marL="9387756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6pPr>
      <a:lvl7pPr marL="11094621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486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8pPr>
      <a:lvl9pPr marL="14508350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706865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413730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3pPr>
      <a:lvl4pPr marL="5120594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4pPr>
      <a:lvl5pPr marL="6827459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5pPr>
      <a:lvl6pPr marL="8534324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6pPr>
      <a:lvl7pPr marL="10241189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7pPr>
      <a:lvl8pPr marL="11948053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8pPr>
      <a:lvl9pPr marL="13654918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10868636" y="10447109"/>
            <a:ext cx="29469127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Python Basics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F2EE2-29C6-425D-8887-8A874A1819DE}"/>
              </a:ext>
            </a:extLst>
          </p:cNvPr>
          <p:cNvCxnSpPr/>
          <p:nvPr/>
        </p:nvCxnSpPr>
        <p:spPr>
          <a:xfrm flipV="1">
            <a:off x="2644303" y="2358189"/>
            <a:ext cx="32918400" cy="1496728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B8A67D-624A-41CD-A5C9-306C062FD564}"/>
              </a:ext>
            </a:extLst>
          </p:cNvPr>
          <p:cNvCxnSpPr>
            <a:cxnSpLocks/>
          </p:cNvCxnSpPr>
          <p:nvPr/>
        </p:nvCxnSpPr>
        <p:spPr>
          <a:xfrm flipV="1">
            <a:off x="1684421" y="770021"/>
            <a:ext cx="36180436" cy="1356792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217EF2-ECC2-49DE-AE0D-717505AB09C3}"/>
              </a:ext>
            </a:extLst>
          </p:cNvPr>
          <p:cNvCxnSpPr>
            <a:cxnSpLocks/>
          </p:cNvCxnSpPr>
          <p:nvPr/>
        </p:nvCxnSpPr>
        <p:spPr>
          <a:xfrm flipV="1">
            <a:off x="15975293" y="7478094"/>
            <a:ext cx="31573508" cy="172551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CA46F9-2C15-43D9-BF21-9180BF51BFE1}"/>
              </a:ext>
            </a:extLst>
          </p:cNvPr>
          <p:cNvCxnSpPr>
            <a:cxnSpLocks/>
          </p:cNvCxnSpPr>
          <p:nvPr/>
        </p:nvCxnSpPr>
        <p:spPr>
          <a:xfrm flipV="1">
            <a:off x="20353465" y="6171275"/>
            <a:ext cx="30418476" cy="1866190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5618901" y="14686619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2628" y="17851164"/>
            <a:ext cx="10786173" cy="659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8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4937919" y="8715210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Programming Terms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9530026" y="13288085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5" y="22571627"/>
            <a:ext cx="7077510" cy="34672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4F586E-3E78-4F1C-B194-0F7CA2A5F036}"/>
              </a:ext>
            </a:extLst>
          </p:cNvPr>
          <p:cNvCxnSpPr>
            <a:cxnSpLocks/>
          </p:cNvCxnSpPr>
          <p:nvPr/>
        </p:nvCxnSpPr>
        <p:spPr>
          <a:xfrm>
            <a:off x="1168400" y="24384000"/>
            <a:ext cx="21488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1DDF96-A3C6-4566-95BB-E6B9BE74FF39}"/>
              </a:ext>
            </a:extLst>
          </p:cNvPr>
          <p:cNvCxnSpPr>
            <a:cxnSpLocks/>
          </p:cNvCxnSpPr>
          <p:nvPr/>
        </p:nvCxnSpPr>
        <p:spPr>
          <a:xfrm>
            <a:off x="28483555" y="24384000"/>
            <a:ext cx="21488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D1FA4-C931-4E33-A47A-0C49ABF8651E}"/>
              </a:ext>
            </a:extLst>
          </p:cNvPr>
          <p:cNvSpPr/>
          <p:nvPr/>
        </p:nvSpPr>
        <p:spPr>
          <a:xfrm>
            <a:off x="39946429" y="8852209"/>
            <a:ext cx="10548772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Memoization</a:t>
            </a:r>
            <a:endParaRPr lang="en-US" sz="120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DAGGERSQUARE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8AF713-C5EC-41A3-8543-258864784D50}"/>
              </a:ext>
            </a:extLst>
          </p:cNvPr>
          <p:cNvSpPr/>
          <p:nvPr/>
        </p:nvSpPr>
        <p:spPr>
          <a:xfrm>
            <a:off x="12704828" y="1118094"/>
            <a:ext cx="11343645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Idempotence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210E00-0613-4B03-AFB1-77446146110A}"/>
              </a:ext>
            </a:extLst>
          </p:cNvPr>
          <p:cNvSpPr/>
          <p:nvPr/>
        </p:nvSpPr>
        <p:spPr>
          <a:xfrm>
            <a:off x="248827" y="2529961"/>
            <a:ext cx="10520773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Permutation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779CA-5C7B-433D-85DA-1E79053D4C0B}"/>
              </a:ext>
            </a:extLst>
          </p:cNvPr>
          <p:cNvSpPr/>
          <p:nvPr/>
        </p:nvSpPr>
        <p:spPr>
          <a:xfrm>
            <a:off x="22814314" y="4075006"/>
            <a:ext cx="10520774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Combination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67F389-94FD-4C90-9461-3294395A37BE}"/>
              </a:ext>
            </a:extLst>
          </p:cNvPr>
          <p:cNvSpPr/>
          <p:nvPr/>
        </p:nvSpPr>
        <p:spPr>
          <a:xfrm>
            <a:off x="1168400" y="9821705"/>
            <a:ext cx="6096001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Regex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8C7157-5EC0-4B7C-AFCD-CD1D71BC1A7A}"/>
              </a:ext>
            </a:extLst>
          </p:cNvPr>
          <p:cNvSpPr/>
          <p:nvPr/>
        </p:nvSpPr>
        <p:spPr>
          <a:xfrm>
            <a:off x="855868" y="17997066"/>
            <a:ext cx="9306689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Front-End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F473F4-4587-4486-AE11-E053DEC249A6}"/>
              </a:ext>
            </a:extLst>
          </p:cNvPr>
          <p:cNvSpPr/>
          <p:nvPr/>
        </p:nvSpPr>
        <p:spPr>
          <a:xfrm>
            <a:off x="6631982" y="13939022"/>
            <a:ext cx="7879166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Operator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8EE5F3-D912-45B9-91B2-9E621B6EDC76}"/>
              </a:ext>
            </a:extLst>
          </p:cNvPr>
          <p:cNvSpPr/>
          <p:nvPr/>
        </p:nvSpPr>
        <p:spPr>
          <a:xfrm>
            <a:off x="30576641" y="17617330"/>
            <a:ext cx="8422512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Low-Level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C20D53-5282-4A5C-8D63-DFB3D6689A27}"/>
              </a:ext>
            </a:extLst>
          </p:cNvPr>
          <p:cNvSpPr/>
          <p:nvPr/>
        </p:nvSpPr>
        <p:spPr>
          <a:xfrm>
            <a:off x="18428982" y="17143323"/>
            <a:ext cx="3723379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Dry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5E9CC2-9A2A-4182-AA46-479DF7877995}"/>
              </a:ext>
            </a:extLst>
          </p:cNvPr>
          <p:cNvSpPr/>
          <p:nvPr/>
        </p:nvSpPr>
        <p:spPr>
          <a:xfrm>
            <a:off x="40954823" y="2247069"/>
            <a:ext cx="9540378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Interpreter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C5C001-010A-4353-B4C4-B8B1258F5ABD}"/>
              </a:ext>
            </a:extLst>
          </p:cNvPr>
          <p:cNvSpPr/>
          <p:nvPr/>
        </p:nvSpPr>
        <p:spPr>
          <a:xfrm>
            <a:off x="32179203" y="13676198"/>
            <a:ext cx="18232010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Dynamic Programming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5C7024-BBF3-4A87-A25C-05B27E6CD750}"/>
              </a:ext>
            </a:extLst>
          </p:cNvPr>
          <p:cNvSpPr/>
          <p:nvPr/>
        </p:nvSpPr>
        <p:spPr>
          <a:xfrm>
            <a:off x="10571565" y="5698181"/>
            <a:ext cx="4146928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GUI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80F669-A7EF-4886-9CCB-7D29E2E8D3E8}"/>
              </a:ext>
            </a:extLst>
          </p:cNvPr>
          <p:cNvSpPr/>
          <p:nvPr/>
        </p:nvSpPr>
        <p:spPr>
          <a:xfrm>
            <a:off x="35841783" y="4178413"/>
            <a:ext cx="3385972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API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055DB8-2745-4853-85F5-81EBC7E00857}"/>
              </a:ext>
            </a:extLst>
          </p:cNvPr>
          <p:cNvSpPr/>
          <p:nvPr/>
        </p:nvSpPr>
        <p:spPr>
          <a:xfrm>
            <a:off x="8197110" y="20795363"/>
            <a:ext cx="20286445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Iterators and Iterables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91E947-C440-42E2-835A-FE98903A71F3}"/>
              </a:ext>
            </a:extLst>
          </p:cNvPr>
          <p:cNvSpPr/>
          <p:nvPr/>
        </p:nvSpPr>
        <p:spPr>
          <a:xfrm>
            <a:off x="39946429" y="20632636"/>
            <a:ext cx="8422512" cy="193899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DAGGERSQUARE" pitchFamily="50" charset="0"/>
              </a:rPr>
              <a:t>Bottom Up</a:t>
            </a:r>
          </a:p>
        </p:txBody>
      </p:sp>
    </p:spTree>
    <p:extLst>
      <p:ext uri="{BB962C8B-B14F-4D97-AF65-F5344CB8AC3E}">
        <p14:creationId xmlns:p14="http://schemas.microsoft.com/office/powerpoint/2010/main" val="85434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9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BB6E65-2C44-43A3-B8CF-A6F265A3C6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4" b="5844"/>
          <a:stretch/>
        </p:blipFill>
        <p:spPr>
          <a:xfrm>
            <a:off x="6275294" y="1"/>
            <a:ext cx="38655812" cy="256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8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0EE1A0-AC4F-4705-AF11-F94B47CAE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952" y="-60644"/>
            <a:ext cx="27802496" cy="25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0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F37410-80F8-4995-BEF3-1C1865A54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206400" cy="256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2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5434318" y="8525534"/>
            <a:ext cx="40337764" cy="93256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Object Oriented Programming in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10868636" y="17678560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0493" y="22315333"/>
            <a:ext cx="5973541" cy="299403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A5149E-0BF2-4E3C-AADD-6C3FDC80F9F7}"/>
              </a:ext>
            </a:extLst>
          </p:cNvPr>
          <p:cNvCxnSpPr/>
          <p:nvPr/>
        </p:nvCxnSpPr>
        <p:spPr>
          <a:xfrm>
            <a:off x="1010653" y="23812348"/>
            <a:ext cx="22138105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76B336-C746-4893-9521-8BF6CC5C5D1C}"/>
              </a:ext>
            </a:extLst>
          </p:cNvPr>
          <p:cNvCxnSpPr/>
          <p:nvPr/>
        </p:nvCxnSpPr>
        <p:spPr>
          <a:xfrm>
            <a:off x="28105768" y="23812348"/>
            <a:ext cx="22138105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5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6276528" y="9958658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Command Line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10868635" y="14608625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3" y="16239841"/>
            <a:ext cx="7077510" cy="432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0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A5AEBB-3BB1-4EB9-8809-7FE42E57DF61}"/>
              </a:ext>
            </a:extLst>
          </p:cNvPr>
          <p:cNvSpPr/>
          <p:nvPr/>
        </p:nvSpPr>
        <p:spPr>
          <a:xfrm>
            <a:off x="5883441" y="6160168"/>
            <a:ext cx="39439513" cy="14405363"/>
          </a:xfrm>
          <a:prstGeom prst="roundRect">
            <a:avLst>
              <a:gd name="adj" fmla="val 4640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6276528" y="9958658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Standard Libraries of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10868635" y="14608625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3" y="16239841"/>
            <a:ext cx="7077510" cy="432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8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3427022" y="8138785"/>
            <a:ext cx="44352356" cy="93256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Data Structures and Algorithms in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10868636" y="17464415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4" y="21277510"/>
            <a:ext cx="7077510" cy="4325690"/>
          </a:xfrm>
          <a:prstGeom prst="rect">
            <a:avLst/>
          </a:prstGeom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E05D3B3-F7E6-4514-B540-529FB74B6C49}"/>
              </a:ext>
            </a:extLst>
          </p:cNvPr>
          <p:cNvSpPr/>
          <p:nvPr/>
        </p:nvSpPr>
        <p:spPr>
          <a:xfrm>
            <a:off x="32863051" y="16594743"/>
            <a:ext cx="3912703" cy="3373020"/>
          </a:xfrm>
          <a:prstGeom prst="triangl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12E65-9FE1-4524-9253-F896CCF89F3C}"/>
              </a:ext>
            </a:extLst>
          </p:cNvPr>
          <p:cNvSpPr/>
          <p:nvPr/>
        </p:nvSpPr>
        <p:spPr>
          <a:xfrm>
            <a:off x="37469528" y="16592284"/>
            <a:ext cx="3373920" cy="337392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4DF699-6C3E-49B9-8A86-5A09F23B5F80}"/>
              </a:ext>
            </a:extLst>
          </p:cNvPr>
          <p:cNvSpPr/>
          <p:nvPr/>
        </p:nvSpPr>
        <p:spPr>
          <a:xfrm>
            <a:off x="41537222" y="16592284"/>
            <a:ext cx="3373920" cy="3373920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2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6276528" y="9958658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Playing With Pandas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10868635" y="14608625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3" y="16239841"/>
            <a:ext cx="7077510" cy="43256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031389-0548-4419-99DC-A0D7691BAC2B}"/>
              </a:ext>
            </a:extLst>
          </p:cNvPr>
          <p:cNvSpPr/>
          <p:nvPr/>
        </p:nvSpPr>
        <p:spPr>
          <a:xfrm>
            <a:off x="0" y="6882063"/>
            <a:ext cx="10106527" cy="136834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7A06A9-C378-44A0-9AA6-09674299B767}"/>
              </a:ext>
            </a:extLst>
          </p:cNvPr>
          <p:cNvSpPr/>
          <p:nvPr/>
        </p:nvSpPr>
        <p:spPr>
          <a:xfrm>
            <a:off x="41099873" y="6882063"/>
            <a:ext cx="10106527" cy="136834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7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6276528" y="9958658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NumPy Journey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10868635" y="14608625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3" y="16239841"/>
            <a:ext cx="7077510" cy="432569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1F3E569-3BAC-42CB-9549-58348B7378AF}"/>
              </a:ext>
            </a:extLst>
          </p:cNvPr>
          <p:cNvSpPr/>
          <p:nvPr/>
        </p:nvSpPr>
        <p:spPr>
          <a:xfrm>
            <a:off x="34817539" y="-10319644"/>
            <a:ext cx="27220984" cy="257438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009881-228A-47EE-B507-0CF38E869C85}"/>
              </a:ext>
            </a:extLst>
          </p:cNvPr>
          <p:cNvSpPr/>
          <p:nvPr/>
        </p:nvSpPr>
        <p:spPr>
          <a:xfrm>
            <a:off x="-8654701" y="12069033"/>
            <a:ext cx="27220984" cy="257438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2663706" y="8763772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gency FB" panose="020B0503020202020204" pitchFamily="34" charset="0"/>
              </a:rPr>
              <a:t>Matplotlib Tutorials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-985572" y="13472753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5" y="21713155"/>
            <a:ext cx="7077510" cy="43256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8FF2FC-F8C5-432C-84A7-0392DFB99C24}"/>
              </a:ext>
            </a:extLst>
          </p:cNvPr>
          <p:cNvSpPr/>
          <p:nvPr/>
        </p:nvSpPr>
        <p:spPr>
          <a:xfrm>
            <a:off x="38841574" y="12909643"/>
            <a:ext cx="1592814" cy="644652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3CC5D-0CE4-43D6-A937-6DAD4987944C}"/>
              </a:ext>
            </a:extLst>
          </p:cNvPr>
          <p:cNvSpPr/>
          <p:nvPr/>
        </p:nvSpPr>
        <p:spPr>
          <a:xfrm>
            <a:off x="36552906" y="11143156"/>
            <a:ext cx="1592814" cy="821300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E77C5D-1A9C-4A29-808D-50535FE3A2B3}"/>
              </a:ext>
            </a:extLst>
          </p:cNvPr>
          <p:cNvSpPr/>
          <p:nvPr/>
        </p:nvSpPr>
        <p:spPr>
          <a:xfrm>
            <a:off x="41130242" y="9937844"/>
            <a:ext cx="1592814" cy="941831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59C7E7-9A10-4D5A-A2AF-6F8EF59A8EC9}"/>
              </a:ext>
            </a:extLst>
          </p:cNvPr>
          <p:cNvSpPr/>
          <p:nvPr/>
        </p:nvSpPr>
        <p:spPr>
          <a:xfrm>
            <a:off x="43418910" y="8520525"/>
            <a:ext cx="1592814" cy="1083563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35A663-D56E-416A-907E-84313FC8E8D6}"/>
              </a:ext>
            </a:extLst>
          </p:cNvPr>
          <p:cNvSpPr/>
          <p:nvPr/>
        </p:nvSpPr>
        <p:spPr>
          <a:xfrm>
            <a:off x="45563032" y="14647181"/>
            <a:ext cx="1592814" cy="470898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4F586E-3E78-4F1C-B194-0F7CA2A5F036}"/>
              </a:ext>
            </a:extLst>
          </p:cNvPr>
          <p:cNvCxnSpPr>
            <a:cxnSpLocks/>
          </p:cNvCxnSpPr>
          <p:nvPr/>
        </p:nvCxnSpPr>
        <p:spPr>
          <a:xfrm>
            <a:off x="1168400" y="23977600"/>
            <a:ext cx="214884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1DDF96-A3C6-4566-95BB-E6B9BE74FF39}"/>
              </a:ext>
            </a:extLst>
          </p:cNvPr>
          <p:cNvCxnSpPr>
            <a:cxnSpLocks/>
          </p:cNvCxnSpPr>
          <p:nvPr/>
        </p:nvCxnSpPr>
        <p:spPr>
          <a:xfrm>
            <a:off x="28483555" y="23977600"/>
            <a:ext cx="214884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9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A538A-17A8-4ABC-A81A-273BD57CB8DC}"/>
              </a:ext>
            </a:extLst>
          </p:cNvPr>
          <p:cNvSpPr/>
          <p:nvPr/>
        </p:nvSpPr>
        <p:spPr>
          <a:xfrm>
            <a:off x="6276528" y="9958658"/>
            <a:ext cx="38653343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hiller" panose="04020404031007020602" pitchFamily="82" charset="0"/>
              </a:rPr>
              <a:t>Fun Coding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0463C-F9CF-446F-BE43-628BE1939E51}"/>
              </a:ext>
            </a:extLst>
          </p:cNvPr>
          <p:cNvSpPr/>
          <p:nvPr/>
        </p:nvSpPr>
        <p:spPr>
          <a:xfrm>
            <a:off x="8633435" y="13931856"/>
            <a:ext cx="2946912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By Ahammad Shawki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606ED-67A9-4CA3-88AC-CE650632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6058" y1="25735" x2="16058" y2="25735"/>
                        <a14:foregroundMark x1="16058" y1="25735" x2="16058" y2="25735"/>
                        <a14:foregroundMark x1="14611" y1="74020" x2="14611" y2="74020"/>
                        <a14:foregroundMark x1="14611" y1="74020" x2="14611" y2="74020"/>
                        <a14:foregroundMark x1="32391" y1="62255" x2="32391" y2="62255"/>
                        <a14:foregroundMark x1="40041" y1="53676" x2="40041" y2="53676"/>
                        <a14:foregroundMark x1="25431" y1="49877" x2="25431" y2="49877"/>
                        <a14:foregroundMark x1="74569" y1="54902" x2="74569" y2="54902"/>
                        <a14:foregroundMark x1="74914" y1="47426" x2="74914" y2="47426"/>
                        <a14:foregroundMark x1="86354" y1="30147" x2="86354" y2="30147"/>
                        <a14:foregroundMark x1="83253" y1="75858" x2="83253" y2="75858"/>
                        <a14:foregroundMark x1="81530" y1="72181" x2="81530" y2="72181"/>
                        <a14:foregroundMark x1="65472" y1="58578" x2="65472" y2="58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443" y="16239841"/>
            <a:ext cx="7077510" cy="4325690"/>
          </a:xfrm>
          <a:prstGeom prst="rect">
            <a:avLst/>
          </a:prstGeom>
        </p:spPr>
      </p:pic>
      <p:sp>
        <p:nvSpPr>
          <p:cNvPr id="6" name="Sun 5">
            <a:extLst>
              <a:ext uri="{FF2B5EF4-FFF2-40B4-BE49-F238E27FC236}">
                <a16:creationId xmlns:a16="http://schemas.microsoft.com/office/drawing/2014/main" id="{DF4F155E-43A2-4D6D-B884-280C5DF3F773}"/>
              </a:ext>
            </a:extLst>
          </p:cNvPr>
          <p:cNvSpPr/>
          <p:nvPr/>
        </p:nvSpPr>
        <p:spPr>
          <a:xfrm>
            <a:off x="35572617" y="6184944"/>
            <a:ext cx="11887200" cy="10972800"/>
          </a:xfrm>
          <a:prstGeom prst="sun">
            <a:avLst>
              <a:gd name="adj" fmla="val 39102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9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80</Words>
  <Application>Microsoft Office PowerPoint</Application>
  <PresentationFormat>Custom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Chiller</vt:lpstr>
      <vt:lpstr>DAGGERSQUARE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17</cp:revision>
  <dcterms:created xsi:type="dcterms:W3CDTF">2020-07-18T07:41:15Z</dcterms:created>
  <dcterms:modified xsi:type="dcterms:W3CDTF">2020-11-20T15:20:31Z</dcterms:modified>
</cp:coreProperties>
</file>